
<file path=[Content_Types].xml><?xml version="1.0" encoding="utf-8"?>
<Types xmlns="http://schemas.openxmlformats.org/package/2006/content-types">
  <Default Extension="bin" ContentType="application/vnd.openxmlformats-officedocument.oleObject"/>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Default Extension="xlsb" ContentType="application/vnd.ms-excel.sheet.binary.macroEnabled.12"/>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charts/chart1.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6"/>
  </p:notesMasterIdLst>
  <p:handoutMasterIdLst>
    <p:handoutMasterId r:id="rId17"/>
  </p:handoutMasterIdLst>
  <p:sldIdLst>
    <p:sldId id="384" r:id="rId2"/>
    <p:sldId id="4160" r:id="rId3"/>
    <p:sldId id="4155" r:id="rId4"/>
    <p:sldId id="390" r:id="rId5"/>
    <p:sldId id="4149" r:id="rId6"/>
    <p:sldId id="644" r:id="rId7"/>
    <p:sldId id="660" r:id="rId8"/>
    <p:sldId id="4226" r:id="rId9"/>
    <p:sldId id="4224" r:id="rId10"/>
    <p:sldId id="4227" r:id="rId11"/>
    <p:sldId id="4229" r:id="rId12"/>
    <p:sldId id="4228" r:id="rId13"/>
    <p:sldId id="15181" r:id="rId14"/>
    <p:sldId id="15183" r:id="rId15"/>
  </p:sldIdLst>
  <p:sldSz cx="12192000" cy="6858000"/>
  <p:notesSz cx="7010400" cy="9236075"/>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Intro" id="{1900CA13-D668-4EEB-A817-2058E101604A}">
          <p14:sldIdLst>
            <p14:sldId id="384"/>
            <p14:sldId id="4160"/>
            <p14:sldId id="4155"/>
            <p14:sldId id="390"/>
            <p14:sldId id="4149"/>
            <p14:sldId id="644"/>
            <p14:sldId id="660"/>
            <p14:sldId id="4226"/>
            <p14:sldId id="4224"/>
            <p14:sldId id="4227"/>
            <p14:sldId id="4229"/>
            <p14:sldId id="4228"/>
            <p14:sldId id="15181"/>
            <p14:sldId id="15183"/>
          </p14:sldIdLst>
        </p14:section>
      </p14:sectionLst>
    </p:ex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3062"/>
    <a:srgbClr val="FFE9A3"/>
    <a:srgbClr val="0D81BB"/>
    <a:srgbClr val="969696"/>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882" autoAdjust="0"/>
  </p:normalViewPr>
  <p:slideViewPr>
    <p:cSldViewPr snapToGrid="0">
      <p:cViewPr>
        <p:scale>
          <a:sx n="113" d="100"/>
          <a:sy n="113" d="100"/>
        </p:scale>
        <p:origin x="-98" y="-1195"/>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Binary_Worksheet1.xlsb"/></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2.4952015355086371E-2"/>
          <c:y val="2.0529016975917885E-2"/>
          <c:w val="0.8637236084452975"/>
          <c:h val="0.95894196604816428"/>
        </c:manualLayout>
      </c:layout>
      <c:barChart>
        <c:barDir val="bar"/>
        <c:grouping val="stacked"/>
        <c:varyColors val="0"/>
        <c:ser>
          <c:idx val="0"/>
          <c:order val="0"/>
          <c:spPr>
            <a:solidFill>
              <a:schemeClr val="accent3"/>
            </a:solidFill>
            <a:ln>
              <a:noFill/>
            </a:ln>
          </c:spPr>
          <c:invertIfNegative val="0"/>
          <c:dLbls>
            <c:dLbl>
              <c:idx val="0"/>
              <c:layout>
                <c:manualLayout>
                  <c:x val="0.48800383877159309"/>
                  <c:y val="1.1843663639952626E-3"/>
                </c:manualLayout>
              </c:layout>
              <c:numFmt formatCode="#,##0;&quot;-&quot;#,##0" sourceLinked="0"/>
              <c:spPr>
                <a:noFill/>
                <a:ln>
                  <a:noFill/>
                </a:ln>
              </c:spPr>
              <c:txPr>
                <a:bodyPr wrap="none"/>
                <a:lstStyle/>
                <a:p>
                  <a:pPr>
                    <a:defRPr sz="1400" kern="1200">
                      <a:solidFill>
                        <a:schemeClr val="tx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0-376E-4888-B4DA-AFEBFA6BC02E}"/>
                </c:ext>
              </c:extLst>
            </c:dLbl>
            <c:dLbl>
              <c:idx val="1"/>
              <c:layout>
                <c:manualLayout>
                  <c:x val="0.13195777351247601"/>
                  <c:y val="1.1843663639952626E-3"/>
                </c:manualLayout>
              </c:layout>
              <c:numFmt formatCode="#,##0;&quot;-&quot;#,##0" sourceLinked="0"/>
              <c:spPr>
                <a:noFill/>
                <a:ln>
                  <a:noFill/>
                </a:ln>
              </c:spPr>
              <c:txPr>
                <a:bodyPr wrap="none"/>
                <a:lstStyle/>
                <a:p>
                  <a:pPr>
                    <a:defRPr sz="1400" kern="1200">
                      <a:solidFill>
                        <a:schemeClr val="tx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376E-4888-B4DA-AFEBFA6BC02E}"/>
                </c:ext>
              </c:extLst>
            </c:dLbl>
            <c:dLbl>
              <c:idx val="2"/>
              <c:layout>
                <c:manualLayout>
                  <c:x val="0.11708253358925144"/>
                  <c:y val="1.1843663639952626E-3"/>
                </c:manualLayout>
              </c:layout>
              <c:numFmt formatCode="#,##0;&quot;-&quot;#,##0" sourceLinked="0"/>
              <c:spPr>
                <a:noFill/>
                <a:ln>
                  <a:noFill/>
                </a:ln>
              </c:spPr>
              <c:txPr>
                <a:bodyPr wrap="none"/>
                <a:lstStyle/>
                <a:p>
                  <a:pPr>
                    <a:defRPr sz="1400" kern="1200">
                      <a:solidFill>
                        <a:schemeClr val="tx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2-376E-4888-B4DA-AFEBFA6BC02E}"/>
                </c:ext>
              </c:extLst>
            </c:dLbl>
            <c:dLbl>
              <c:idx val="3"/>
              <c:layout>
                <c:manualLayout>
                  <c:x val="9.9328214971209208E-2"/>
                  <c:y val="1.1843663639952626E-3"/>
                </c:manualLayout>
              </c:layout>
              <c:numFmt formatCode="#,##0;&quot;-&quot;#,##0" sourceLinked="0"/>
              <c:spPr>
                <a:noFill/>
                <a:ln>
                  <a:noFill/>
                </a:ln>
              </c:spPr>
              <c:txPr>
                <a:bodyPr wrap="none"/>
                <a:lstStyle/>
                <a:p>
                  <a:pPr>
                    <a:defRPr sz="1400" kern="1200">
                      <a:solidFill>
                        <a:schemeClr val="tx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3-376E-4888-B4DA-AFEBFA6BC02E}"/>
                </c:ext>
              </c:extLst>
            </c:dLbl>
            <c:dLbl>
              <c:idx val="4"/>
              <c:layout>
                <c:manualLayout>
                  <c:x val="8.1573896353166989E-2"/>
                  <c:y val="1.1843663639952626E-3"/>
                </c:manualLayout>
              </c:layout>
              <c:numFmt formatCode="#,##0;&quot;-&quot;#,##0" sourceLinked="0"/>
              <c:spPr>
                <a:noFill/>
                <a:ln>
                  <a:noFill/>
                </a:ln>
              </c:spPr>
              <c:txPr>
                <a:bodyPr wrap="none"/>
                <a:lstStyle/>
                <a:p>
                  <a:pPr>
                    <a:defRPr sz="1400" kern="1200">
                      <a:solidFill>
                        <a:schemeClr val="tx1"/>
                      </a:solidFill>
                      <a:latin typeface="+mn-lt"/>
                      <a:ea typeface="+mn-ea"/>
                      <a:cs typeface="+mn-cs"/>
                    </a:defRPr>
                  </a:pPr>
                  <a:endParaRPr lang="en-US"/>
                </a:p>
              </c:txPr>
              <c:dLblPos val="ctr"/>
              <c:showLegendKey val="0"/>
              <c:showVal val="1"/>
              <c:showCatName val="0"/>
              <c:showSerName val="0"/>
              <c:showPercent val="0"/>
              <c:showBubbleSize val="0"/>
              <c:extLst xmlns:c16r2="http://schemas.microsoft.com/office/drawing/2015/06/char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4-376E-4888-B4DA-AFEBFA6BC02E}"/>
                </c:ext>
              </c:extLst>
            </c:dLbl>
            <c:spPr>
              <a:noFill/>
              <a:ln>
                <a:noFill/>
              </a:ln>
              <a:effectLst/>
            </c:spPr>
            <c:showLegendKey val="0"/>
            <c:showVal val="0"/>
            <c:showCatName val="0"/>
            <c:showSerName val="0"/>
            <c:showPercent val="0"/>
            <c:showBubbleSize val="0"/>
            <c:extLst xmlns:c16r2="http://schemas.microsoft.com/office/drawing/2015/06/chart">
              <c:ext xmlns:c15="http://schemas.microsoft.com/office/drawing/2012/chart" uri="{CE6537A1-D6FC-4f65-9D91-7224C49458BB}">
                <c15:showLeaderLines val="0"/>
              </c:ext>
            </c:extLst>
          </c:dLbls>
          <c:val>
            <c:numRef>
              <c:f>Sheet1!$A$1:$E$1</c:f>
              <c:numCache>
                <c:formatCode>General</c:formatCode>
                <c:ptCount val="5"/>
                <c:pt idx="0">
                  <c:v>270.7</c:v>
                </c:pt>
                <c:pt idx="1">
                  <c:v>55.99</c:v>
                </c:pt>
                <c:pt idx="2">
                  <c:v>46.683999999999997</c:v>
                </c:pt>
                <c:pt idx="3">
                  <c:v>35.292000000000002</c:v>
                </c:pt>
                <c:pt idx="4">
                  <c:v>24.35</c:v>
                </c:pt>
              </c:numCache>
            </c:numRef>
          </c:val>
          <c:extLst xmlns:c16r2="http://schemas.microsoft.com/office/drawing/2015/06/chart">
            <c:ext xmlns:c16="http://schemas.microsoft.com/office/drawing/2014/chart" uri="{C3380CC4-5D6E-409C-BE32-E72D297353CC}">
              <c16:uniqueId val="{00000005-376E-4888-B4DA-AFEBFA6BC02E}"/>
            </c:ext>
          </c:extLst>
        </c:ser>
        <c:dLbls>
          <c:showLegendKey val="0"/>
          <c:showVal val="0"/>
          <c:showCatName val="0"/>
          <c:showSerName val="0"/>
          <c:showPercent val="0"/>
          <c:showBubbleSize val="0"/>
        </c:dLbls>
        <c:gapWidth val="80"/>
        <c:overlap val="100"/>
        <c:axId val="256580608"/>
        <c:axId val="256590592"/>
      </c:barChart>
      <c:catAx>
        <c:axId val="256580608"/>
        <c:scaling>
          <c:orientation val="maxMin"/>
        </c:scaling>
        <c:delete val="0"/>
        <c:axPos val="l"/>
        <c:majorGridlines>
          <c:spPr>
            <a:ln>
              <a:noFill/>
            </a:ln>
          </c:spPr>
        </c:majorGridlines>
        <c:majorTickMark val="none"/>
        <c:minorTickMark val="none"/>
        <c:tickLblPos val="none"/>
        <c:spPr>
          <a:ln w="9525" algn="ctr">
            <a:solidFill>
              <a:schemeClr val="tx1"/>
            </a:solidFill>
            <a:prstDash val="solid"/>
          </a:ln>
        </c:spPr>
        <c:crossAx val="256590592"/>
        <c:crosses val="min"/>
        <c:auto val="0"/>
        <c:lblAlgn val="ctr"/>
        <c:lblOffset val="100"/>
        <c:noMultiLvlLbl val="0"/>
      </c:catAx>
      <c:valAx>
        <c:axId val="256590592"/>
        <c:scaling>
          <c:orientation val="minMax"/>
          <c:max val="270.7"/>
          <c:min val="0"/>
        </c:scaling>
        <c:delete val="1"/>
        <c:axPos val="t"/>
        <c:numFmt formatCode="General" sourceLinked="1"/>
        <c:majorTickMark val="out"/>
        <c:minorTickMark val="none"/>
        <c:tickLblPos val="nextTo"/>
        <c:crossAx val="256580608"/>
        <c:crosses val="min"/>
        <c:crossBetween val="between"/>
      </c:valAx>
    </c:plotArea>
    <c:plotVisOnly val="0"/>
    <c:dispBlanksAs val="gap"/>
    <c:showDLblsOverMax val="1"/>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F2F17359-000A-9044-B834-9FBD0018D52B}"/>
              </a:ext>
            </a:extLst>
          </p:cNvPr>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a:extLst>
              <a:ext uri="{FF2B5EF4-FFF2-40B4-BE49-F238E27FC236}">
                <a16:creationId xmlns:a16="http://schemas.microsoft.com/office/drawing/2014/main" xmlns="" id="{FC98B882-BA21-D947-B59A-B375F7B018C9}"/>
              </a:ext>
            </a:extLst>
          </p:cNvPr>
          <p:cNvSpPr>
            <a:spLocks noGrp="1"/>
          </p:cNvSpPr>
          <p:nvPr>
            <p:ph type="dt" sz="quarter" idx="1"/>
          </p:nvPr>
        </p:nvSpPr>
        <p:spPr>
          <a:xfrm>
            <a:off x="3970938" y="0"/>
            <a:ext cx="3037840" cy="463408"/>
          </a:xfrm>
          <a:prstGeom prst="rect">
            <a:avLst/>
          </a:prstGeom>
        </p:spPr>
        <p:txBody>
          <a:bodyPr vert="horz" lIns="92830" tIns="46415" rIns="92830" bIns="46415" rtlCol="0"/>
          <a:lstStyle>
            <a:lvl1pPr algn="r">
              <a:defRPr sz="1200"/>
            </a:lvl1pPr>
          </a:lstStyle>
          <a:p>
            <a:fld id="{DE773F5E-F60B-3D42-A6DD-6D5611C2F6EE}" type="datetimeFigureOut">
              <a:rPr lang="en-US" smtClean="0"/>
              <a:t>5/12/2023</a:t>
            </a:fld>
            <a:endParaRPr lang="en-US"/>
          </a:p>
        </p:txBody>
      </p:sp>
      <p:sp>
        <p:nvSpPr>
          <p:cNvPr id="4" name="Footer Placeholder 3">
            <a:extLst>
              <a:ext uri="{FF2B5EF4-FFF2-40B4-BE49-F238E27FC236}">
                <a16:creationId xmlns:a16="http://schemas.microsoft.com/office/drawing/2014/main" xmlns="" id="{8219AD5B-1A75-1A4A-8459-A96AB79E9D2C}"/>
              </a:ext>
            </a:extLst>
          </p:cNvPr>
          <p:cNvSpPr>
            <a:spLocks noGrp="1"/>
          </p:cNvSpPr>
          <p:nvPr>
            <p:ph type="ftr" sz="quarter" idx="2"/>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C49C6818-84EB-2D43-AA44-FC64C4595BFD}"/>
              </a:ext>
            </a:extLst>
          </p:cNvPr>
          <p:cNvSpPr>
            <a:spLocks noGrp="1"/>
          </p:cNvSpPr>
          <p:nvPr>
            <p:ph type="sldNum" sz="quarter" idx="3"/>
          </p:nvPr>
        </p:nvSpPr>
        <p:spPr>
          <a:xfrm>
            <a:off x="3970938" y="8772669"/>
            <a:ext cx="3037840" cy="463407"/>
          </a:xfrm>
          <a:prstGeom prst="rect">
            <a:avLst/>
          </a:prstGeom>
        </p:spPr>
        <p:txBody>
          <a:bodyPr vert="horz" lIns="92830" tIns="46415" rIns="92830" bIns="46415" rtlCol="0" anchor="b"/>
          <a:lstStyle>
            <a:lvl1pPr algn="r">
              <a:defRPr sz="1200"/>
            </a:lvl1pPr>
          </a:lstStyle>
          <a:p>
            <a:fld id="{1B28A1AC-D174-D44D-BB31-612041F19AA1}" type="slidenum">
              <a:rPr lang="en-US" smtClean="0"/>
              <a:t>‹#›</a:t>
            </a:fld>
            <a:endParaRPr lang="en-US"/>
          </a:p>
        </p:txBody>
      </p:sp>
    </p:spTree>
    <p:extLst>
      <p:ext uri="{BB962C8B-B14F-4D97-AF65-F5344CB8AC3E}">
        <p14:creationId xmlns:p14="http://schemas.microsoft.com/office/powerpoint/2010/main" val="35751703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3408"/>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3408"/>
          </a:xfrm>
          <a:prstGeom prst="rect">
            <a:avLst/>
          </a:prstGeom>
        </p:spPr>
        <p:txBody>
          <a:bodyPr vert="horz" lIns="92830" tIns="46415" rIns="92830" bIns="46415" rtlCol="0"/>
          <a:lstStyle>
            <a:lvl1pPr algn="r">
              <a:defRPr sz="1200"/>
            </a:lvl1pPr>
          </a:lstStyle>
          <a:p>
            <a:fld id="{07E55E02-6DAF-40B6-BE91-8D264266B8E1}" type="datetimeFigureOut">
              <a:rPr lang="en-US" smtClean="0"/>
              <a:t>5/12/2023</a:t>
            </a:fld>
            <a:endParaRPr lang="en-US"/>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44861"/>
            <a:ext cx="5608320" cy="3636705"/>
          </a:xfrm>
          <a:prstGeom prst="rect">
            <a:avLst/>
          </a:prstGeom>
        </p:spPr>
        <p:txBody>
          <a:bodyPr vert="horz" lIns="92830" tIns="46415" rIns="92830" bIns="4641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3407"/>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3407"/>
          </a:xfrm>
          <a:prstGeom prst="rect">
            <a:avLst/>
          </a:prstGeom>
        </p:spPr>
        <p:txBody>
          <a:bodyPr vert="horz" lIns="92830" tIns="46415" rIns="92830" bIns="46415" rtlCol="0" anchor="b"/>
          <a:lstStyle>
            <a:lvl1pPr algn="r">
              <a:defRPr sz="1200"/>
            </a:lvl1pPr>
          </a:lstStyle>
          <a:p>
            <a:fld id="{A5EBFEA5-92FB-46D7-B97B-85ED574D9892}" type="slidenum">
              <a:rPr lang="en-US" smtClean="0"/>
              <a:t>‹#›</a:t>
            </a:fld>
            <a:endParaRPr lang="en-US"/>
          </a:p>
        </p:txBody>
      </p:sp>
    </p:spTree>
    <p:extLst>
      <p:ext uri="{BB962C8B-B14F-4D97-AF65-F5344CB8AC3E}">
        <p14:creationId xmlns:p14="http://schemas.microsoft.com/office/powerpoint/2010/main" val="5212590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5EBFEA5-92FB-46D7-B97B-85ED574D9892}" type="slidenum">
              <a:rPr lang="en-US" smtClean="0"/>
              <a:t>2</a:t>
            </a:fld>
            <a:endParaRPr lang="en-US"/>
          </a:p>
        </p:txBody>
      </p:sp>
    </p:spTree>
    <p:extLst>
      <p:ext uri="{BB962C8B-B14F-4D97-AF65-F5344CB8AC3E}">
        <p14:creationId xmlns:p14="http://schemas.microsoft.com/office/powerpoint/2010/main" val="22597813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5EBFEA5-92FB-46D7-B97B-85ED574D9892}"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03821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vmlDrawing" Target="../drawings/vmlDrawing2.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vmlDrawing" Target="../drawings/vmlDrawing3.v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esentation Title_2">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xmlns="" id="{37D7B648-BE60-43F4-8E11-2AB267410D48}"/>
              </a:ext>
            </a:extLst>
          </p:cNvPr>
          <p:cNvSpPr>
            <a:spLocks noGrp="1"/>
          </p:cNvSpPr>
          <p:nvPr>
            <p:ph type="pic" sz="quarter" idx="10"/>
          </p:nvPr>
        </p:nvSpPr>
        <p:spPr>
          <a:xfrm>
            <a:off x="-2946" y="0"/>
            <a:ext cx="6098946" cy="6858000"/>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p>
        </p:txBody>
      </p:sp>
      <p:sp>
        <p:nvSpPr>
          <p:cNvPr id="4" name="Text Placeholder 2">
            <a:extLst>
              <a:ext uri="{FF2B5EF4-FFF2-40B4-BE49-F238E27FC236}">
                <a16:creationId xmlns:a16="http://schemas.microsoft.com/office/drawing/2014/main" xmlns="" id="{01662FCA-743F-AC4A-B6AC-269A9A26ECF8}"/>
              </a:ext>
            </a:extLst>
          </p:cNvPr>
          <p:cNvSpPr>
            <a:spLocks noGrp="1"/>
          </p:cNvSpPr>
          <p:nvPr>
            <p:ph type="body" idx="13" hasCustomPrompt="1"/>
          </p:nvPr>
        </p:nvSpPr>
        <p:spPr>
          <a:xfrm>
            <a:off x="6487905" y="5286196"/>
            <a:ext cx="4179375" cy="356462"/>
          </a:xfrm>
        </p:spPr>
        <p:txBody>
          <a:bodyPr lIns="0" rIns="0">
            <a:normAutofit/>
          </a:bodyPr>
          <a:lstStyle>
            <a:lvl1pPr marL="0" indent="0" algn="r">
              <a:buNone/>
              <a:defRPr sz="1800" b="1" i="0" cap="all" spc="300" baseline="0">
                <a:solidFill>
                  <a:schemeClr val="tx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Subtitle goes here</a:t>
            </a:r>
          </a:p>
        </p:txBody>
      </p:sp>
      <p:sp>
        <p:nvSpPr>
          <p:cNvPr id="5" name="Title 1">
            <a:extLst>
              <a:ext uri="{FF2B5EF4-FFF2-40B4-BE49-F238E27FC236}">
                <a16:creationId xmlns:a16="http://schemas.microsoft.com/office/drawing/2014/main" xmlns="" id="{BBC2EA4E-1692-1548-A245-3DC65B856DEB}"/>
              </a:ext>
            </a:extLst>
          </p:cNvPr>
          <p:cNvSpPr>
            <a:spLocks noGrp="1"/>
          </p:cNvSpPr>
          <p:nvPr>
            <p:ph type="ctrTitle"/>
          </p:nvPr>
        </p:nvSpPr>
        <p:spPr>
          <a:xfrm>
            <a:off x="6487905" y="2715790"/>
            <a:ext cx="4179376" cy="2387600"/>
          </a:xfrm>
        </p:spPr>
        <p:txBody>
          <a:bodyPr lIns="0" rIns="0" anchor="b">
            <a:normAutofit/>
          </a:bodyPr>
          <a:lstStyle>
            <a:lvl1pPr algn="r">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p>
        </p:txBody>
      </p:sp>
      <p:cxnSp>
        <p:nvCxnSpPr>
          <p:cNvPr id="7" name="Straight Connector 6">
            <a:extLst>
              <a:ext uri="{FF2B5EF4-FFF2-40B4-BE49-F238E27FC236}">
                <a16:creationId xmlns:a16="http://schemas.microsoft.com/office/drawing/2014/main" xmlns="" id="{ED7A90A1-A930-7E45-A0C6-7B528BC17B68}"/>
              </a:ext>
            </a:extLst>
          </p:cNvPr>
          <p:cNvCxnSpPr>
            <a:cxnSpLocks/>
          </p:cNvCxnSpPr>
          <p:nvPr userDrawn="1"/>
        </p:nvCxnSpPr>
        <p:spPr>
          <a:xfrm>
            <a:off x="11057682"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2289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vider Slide_2">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xmlns="" id="{417F5819-3869-4344-8865-AC270386E820}"/>
              </a:ext>
            </a:extLst>
          </p:cNvPr>
          <p:cNvGraphicFramePr>
            <a:graphicFrameLocks noChangeAspect="1"/>
          </p:cNvGraphicFramePr>
          <p:nvPr userDrawn="1">
            <p:custDataLst>
              <p:tags r:id="rId2"/>
            </p:custDataLst>
            <p:extLst>
              <p:ext uri="{D42A27DB-BD31-4B8C-83A1-F6EECF244321}">
                <p14:modId xmlns:p14="http://schemas.microsoft.com/office/powerpoint/2010/main" val="25152224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2050" name="think-cell Slide" r:id="rId4" imgW="347" imgH="348" progId="TCLayout.ActiveDocument.1">
                  <p:embed/>
                </p:oleObj>
              </mc:Choice>
              <mc:Fallback>
                <p:oleObj name="think-cell Slide" r:id="rId4" imgW="347" imgH="348" progId="TCLayout.ActiveDocument.1">
                  <p:embed/>
                  <p:pic>
                    <p:nvPicPr>
                      <p:cNvPr id="3" name="Object 2" hidden="1">
                        <a:extLst>
                          <a:ext uri="{FF2B5EF4-FFF2-40B4-BE49-F238E27FC236}">
                            <a16:creationId xmlns:a16="http://schemas.microsoft.com/office/drawing/2014/main" xmlns="" id="{417F5819-3869-4344-8865-AC270386E82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6" name="Picture Placeholder 5">
            <a:extLst>
              <a:ext uri="{FF2B5EF4-FFF2-40B4-BE49-F238E27FC236}">
                <a16:creationId xmlns:a16="http://schemas.microsoft.com/office/drawing/2014/main" xmlns="" id="{37D7B648-BE60-43F4-8E11-2AB267410D48}"/>
              </a:ext>
            </a:extLst>
          </p:cNvPr>
          <p:cNvSpPr>
            <a:spLocks noGrp="1"/>
          </p:cNvSpPr>
          <p:nvPr>
            <p:ph type="pic" sz="quarter" idx="10"/>
          </p:nvPr>
        </p:nvSpPr>
        <p:spPr>
          <a:xfrm>
            <a:off x="0" y="1215342"/>
            <a:ext cx="5822209" cy="4427316"/>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p>
        </p:txBody>
      </p:sp>
      <p:sp>
        <p:nvSpPr>
          <p:cNvPr id="10" name="Text Placeholder 2">
            <a:extLst>
              <a:ext uri="{FF2B5EF4-FFF2-40B4-BE49-F238E27FC236}">
                <a16:creationId xmlns:a16="http://schemas.microsoft.com/office/drawing/2014/main" xmlns="" id="{01B97752-63E3-7E41-86AA-8084AC3E48D7}"/>
              </a:ext>
            </a:extLst>
          </p:cNvPr>
          <p:cNvSpPr>
            <a:spLocks noGrp="1"/>
          </p:cNvSpPr>
          <p:nvPr>
            <p:ph type="body" idx="13" hasCustomPrompt="1"/>
          </p:nvPr>
        </p:nvSpPr>
        <p:spPr>
          <a:xfrm>
            <a:off x="6155056" y="5286196"/>
            <a:ext cx="4179375" cy="356462"/>
          </a:xfrm>
        </p:spPr>
        <p:txBody>
          <a:bodyPr lIns="0" rIns="0">
            <a:normAutofit/>
          </a:bodyPr>
          <a:lstStyle>
            <a:lvl1pPr marL="0" indent="0" algn="r">
              <a:buNone/>
              <a:defRPr sz="1800" b="1" i="0" cap="all" spc="300" baseline="0">
                <a:solidFill>
                  <a:schemeClr val="tx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Subtitle goes here</a:t>
            </a:r>
          </a:p>
        </p:txBody>
      </p:sp>
      <p:sp>
        <p:nvSpPr>
          <p:cNvPr id="11" name="Title 1">
            <a:extLst>
              <a:ext uri="{FF2B5EF4-FFF2-40B4-BE49-F238E27FC236}">
                <a16:creationId xmlns:a16="http://schemas.microsoft.com/office/drawing/2014/main" xmlns="" id="{B45521CA-473D-274E-A252-50E49A3EFD16}"/>
              </a:ext>
            </a:extLst>
          </p:cNvPr>
          <p:cNvSpPr>
            <a:spLocks noGrp="1"/>
          </p:cNvSpPr>
          <p:nvPr>
            <p:ph type="ctrTitle"/>
          </p:nvPr>
        </p:nvSpPr>
        <p:spPr>
          <a:xfrm>
            <a:off x="6155056" y="2715790"/>
            <a:ext cx="4179376" cy="2387600"/>
          </a:xfrm>
        </p:spPr>
        <p:txBody>
          <a:bodyPr vert="horz" lIns="0" rIns="0" anchor="b">
            <a:normAutofit/>
          </a:bodyPr>
          <a:lstStyle>
            <a:lvl1pPr algn="r">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p>
        </p:txBody>
      </p:sp>
      <p:cxnSp>
        <p:nvCxnSpPr>
          <p:cNvPr id="12" name="Straight Connector 11">
            <a:extLst>
              <a:ext uri="{FF2B5EF4-FFF2-40B4-BE49-F238E27FC236}">
                <a16:creationId xmlns:a16="http://schemas.microsoft.com/office/drawing/2014/main" xmlns="" id="{E71328B3-338C-BB43-A9F5-AACCE2E54E86}"/>
              </a:ext>
            </a:extLst>
          </p:cNvPr>
          <p:cNvCxnSpPr>
            <a:cxnSpLocks/>
          </p:cNvCxnSpPr>
          <p:nvPr userDrawn="1"/>
        </p:nvCxnSpPr>
        <p:spPr>
          <a:xfrm>
            <a:off x="10667280"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xmlns="" id="{E8990C5A-6FE1-47D3-86BD-A4FE9DE3FB79}"/>
              </a:ext>
            </a:extLst>
          </p:cNvPr>
          <p:cNvPicPr>
            <a:picLocks noChangeAspect="1"/>
          </p:cNvPicPr>
          <p:nvPr userDrawn="1"/>
        </p:nvPicPr>
        <p:blipFill>
          <a:blip r:embed="rId6"/>
          <a:stretch>
            <a:fillRect/>
          </a:stretch>
        </p:blipFill>
        <p:spPr>
          <a:xfrm>
            <a:off x="10725150" y="7144"/>
            <a:ext cx="1466850" cy="581025"/>
          </a:xfrm>
          <a:prstGeom prst="rect">
            <a:avLst/>
          </a:prstGeom>
        </p:spPr>
      </p:pic>
    </p:spTree>
    <p:extLst>
      <p:ext uri="{BB962C8B-B14F-4D97-AF65-F5344CB8AC3E}">
        <p14:creationId xmlns:p14="http://schemas.microsoft.com/office/powerpoint/2010/main" val="2786695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Divider Slide_3">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xmlns="" id="{37D7B648-BE60-43F4-8E11-2AB267410D48}"/>
              </a:ext>
            </a:extLst>
          </p:cNvPr>
          <p:cNvSpPr>
            <a:spLocks noGrp="1"/>
          </p:cNvSpPr>
          <p:nvPr>
            <p:ph type="pic" sz="quarter" idx="10"/>
          </p:nvPr>
        </p:nvSpPr>
        <p:spPr>
          <a:xfrm>
            <a:off x="0" y="1928264"/>
            <a:ext cx="5822209" cy="4427316"/>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p>
        </p:txBody>
      </p:sp>
      <p:sp>
        <p:nvSpPr>
          <p:cNvPr id="10" name="Text Placeholder 2">
            <a:extLst>
              <a:ext uri="{FF2B5EF4-FFF2-40B4-BE49-F238E27FC236}">
                <a16:creationId xmlns:a16="http://schemas.microsoft.com/office/drawing/2014/main" xmlns="" id="{01B97752-63E3-7E41-86AA-8084AC3E48D7}"/>
              </a:ext>
            </a:extLst>
          </p:cNvPr>
          <p:cNvSpPr>
            <a:spLocks noGrp="1"/>
          </p:cNvSpPr>
          <p:nvPr>
            <p:ph type="body" idx="13" hasCustomPrompt="1"/>
          </p:nvPr>
        </p:nvSpPr>
        <p:spPr>
          <a:xfrm>
            <a:off x="6487905" y="4498670"/>
            <a:ext cx="4179375" cy="356462"/>
          </a:xfrm>
        </p:spPr>
        <p:txBody>
          <a:bodyPr lIns="0" rIns="0">
            <a:normAutofit/>
          </a:bodyPr>
          <a:lstStyle>
            <a:lvl1pPr marL="0" indent="0" algn="r">
              <a:buNone/>
              <a:defRPr sz="1800" b="1" i="0" cap="all" spc="300" baseline="0">
                <a:solidFill>
                  <a:schemeClr val="tx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Subtitle goes here</a:t>
            </a:r>
          </a:p>
        </p:txBody>
      </p:sp>
      <p:sp>
        <p:nvSpPr>
          <p:cNvPr id="11" name="Title 1">
            <a:extLst>
              <a:ext uri="{FF2B5EF4-FFF2-40B4-BE49-F238E27FC236}">
                <a16:creationId xmlns:a16="http://schemas.microsoft.com/office/drawing/2014/main" xmlns="" id="{B45521CA-473D-274E-A252-50E49A3EFD16}"/>
              </a:ext>
            </a:extLst>
          </p:cNvPr>
          <p:cNvSpPr>
            <a:spLocks noGrp="1"/>
          </p:cNvSpPr>
          <p:nvPr>
            <p:ph type="ctrTitle"/>
          </p:nvPr>
        </p:nvSpPr>
        <p:spPr>
          <a:xfrm>
            <a:off x="6487905" y="1928264"/>
            <a:ext cx="4179376" cy="2387600"/>
          </a:xfrm>
        </p:spPr>
        <p:txBody>
          <a:bodyPr lIns="0" rIns="0" anchor="b">
            <a:normAutofit/>
          </a:bodyPr>
          <a:lstStyle>
            <a:lvl1pPr algn="r">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p>
        </p:txBody>
      </p:sp>
      <p:cxnSp>
        <p:nvCxnSpPr>
          <p:cNvPr id="7" name="Straight Connector 6">
            <a:extLst>
              <a:ext uri="{FF2B5EF4-FFF2-40B4-BE49-F238E27FC236}">
                <a16:creationId xmlns:a16="http://schemas.microsoft.com/office/drawing/2014/main" xmlns="" id="{E327254B-5501-7248-A89F-42912B5A8BD2}"/>
              </a:ext>
            </a:extLst>
          </p:cNvPr>
          <p:cNvCxnSpPr>
            <a:cxnSpLocks/>
          </p:cNvCxnSpPr>
          <p:nvPr userDrawn="1"/>
        </p:nvCxnSpPr>
        <p:spPr>
          <a:xfrm>
            <a:off x="0" y="1405468"/>
            <a:ext cx="1219200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xmlns="" id="{569AEB6B-4842-4EE9-929F-E354F91BEAD2}"/>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20970053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vider Slide_4">
    <p:bg>
      <p:bgPr>
        <a:solidFill>
          <a:schemeClr val="accent4">
            <a:lumMod val="50000"/>
          </a:schemeClr>
        </a:solidFill>
        <a:effectLst/>
      </p:bgPr>
    </p:bg>
    <p:spTree>
      <p:nvGrpSpPr>
        <p:cNvPr id="1" name=""/>
        <p:cNvGrpSpPr/>
        <p:nvPr/>
      </p:nvGrpSpPr>
      <p:grpSpPr>
        <a:xfrm>
          <a:off x="0" y="0"/>
          <a:ext cx="0" cy="0"/>
          <a:chOff x="0" y="0"/>
          <a:chExt cx="0" cy="0"/>
        </a:xfrm>
      </p:grpSpPr>
      <p:pic>
        <p:nvPicPr>
          <p:cNvPr id="7" name="Picture Placeholder 21" descr="Woman on tablet ">
            <a:extLst>
              <a:ext uri="{FF2B5EF4-FFF2-40B4-BE49-F238E27FC236}">
                <a16:creationId xmlns:a16="http://schemas.microsoft.com/office/drawing/2014/main" xmlns="" id="{79F82B97-E9C9-C740-AE3A-A0BB4822DD8F}"/>
              </a:ext>
            </a:extLst>
          </p:cNvPr>
          <p:cNvPicPr>
            <a:picLocks noChangeAspect="1"/>
          </p:cNvPicPr>
          <p:nvPr userDrawn="1"/>
        </p:nvPicPr>
        <p:blipFill rotWithShape="1">
          <a:blip r:embed="rId2" cstate="screen">
            <a:alphaModFix amt="35000"/>
            <a:extLst>
              <a:ext uri="{28A0092B-C50C-407E-A947-70E740481C1C}">
                <a14:useLocalDpi xmlns:a14="http://schemas.microsoft.com/office/drawing/2010/main"/>
              </a:ext>
            </a:extLst>
          </a:blip>
          <a:srcRect/>
          <a:stretch/>
        </p:blipFill>
        <p:spPr>
          <a:xfrm>
            <a:off x="1124487" y="0"/>
            <a:ext cx="11067514" cy="6858000"/>
          </a:xfrm>
          <a:prstGeom prst="rect">
            <a:avLst/>
          </a:prstGeom>
          <a:solidFill>
            <a:schemeClr val="tx1"/>
          </a:solidFill>
        </p:spPr>
      </p:pic>
      <p:sp>
        <p:nvSpPr>
          <p:cNvPr id="6" name="Picture Placeholder 5">
            <a:extLst>
              <a:ext uri="{FF2B5EF4-FFF2-40B4-BE49-F238E27FC236}">
                <a16:creationId xmlns:a16="http://schemas.microsoft.com/office/drawing/2014/main" xmlns="" id="{37D7B648-BE60-43F4-8E11-2AB267410D48}"/>
              </a:ext>
            </a:extLst>
          </p:cNvPr>
          <p:cNvSpPr>
            <a:spLocks noGrp="1"/>
          </p:cNvSpPr>
          <p:nvPr>
            <p:ph type="pic" sz="quarter" idx="10"/>
          </p:nvPr>
        </p:nvSpPr>
        <p:spPr>
          <a:xfrm>
            <a:off x="1124487" y="-1"/>
            <a:ext cx="11067514" cy="6857999"/>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p>
        </p:txBody>
      </p:sp>
      <p:sp>
        <p:nvSpPr>
          <p:cNvPr id="4" name="Text Placeholder 2">
            <a:extLst>
              <a:ext uri="{FF2B5EF4-FFF2-40B4-BE49-F238E27FC236}">
                <a16:creationId xmlns:a16="http://schemas.microsoft.com/office/drawing/2014/main" xmlns="" id="{01662FCA-743F-AC4A-B6AC-269A9A26ECF8}"/>
              </a:ext>
            </a:extLst>
          </p:cNvPr>
          <p:cNvSpPr>
            <a:spLocks noGrp="1"/>
          </p:cNvSpPr>
          <p:nvPr>
            <p:ph type="body" idx="13" hasCustomPrompt="1"/>
          </p:nvPr>
        </p:nvSpPr>
        <p:spPr>
          <a:xfrm>
            <a:off x="1524000" y="5286196"/>
            <a:ext cx="4179375" cy="356462"/>
          </a:xfrm>
        </p:spPr>
        <p:txBody>
          <a:bodyPr lIns="0" rIns="0">
            <a:normAutofit/>
          </a:bodyPr>
          <a:lstStyle>
            <a:lvl1pPr marL="0" indent="0">
              <a:buNone/>
              <a:defRPr sz="1800" b="1" i="0" cap="all" spc="300" baseline="0">
                <a:solidFill>
                  <a:schemeClr val="bg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Subtitle goes here</a:t>
            </a:r>
          </a:p>
        </p:txBody>
      </p:sp>
      <p:sp>
        <p:nvSpPr>
          <p:cNvPr id="5" name="Title 1">
            <a:extLst>
              <a:ext uri="{FF2B5EF4-FFF2-40B4-BE49-F238E27FC236}">
                <a16:creationId xmlns:a16="http://schemas.microsoft.com/office/drawing/2014/main" xmlns="" id="{BBC2EA4E-1692-1548-A245-3DC65B856DEB}"/>
              </a:ext>
            </a:extLst>
          </p:cNvPr>
          <p:cNvSpPr>
            <a:spLocks noGrp="1"/>
          </p:cNvSpPr>
          <p:nvPr>
            <p:ph type="ctrTitle"/>
          </p:nvPr>
        </p:nvSpPr>
        <p:spPr>
          <a:xfrm>
            <a:off x="1524000" y="2715790"/>
            <a:ext cx="4179376" cy="2387600"/>
          </a:xfrm>
        </p:spPr>
        <p:txBody>
          <a:bodyPr lIns="0" rIns="0" anchor="b">
            <a:normAutofit/>
          </a:bodyPr>
          <a:lstStyle>
            <a:lvl1pPr algn="l">
              <a:defRPr sz="4800" b="0" i="0" cap="all" baseline="0">
                <a:solidFill>
                  <a:schemeClr val="bg1"/>
                </a:solidFill>
                <a:latin typeface="Sagona ExtraLight" panose="02020303050505020204" pitchFamily="18" charset="0"/>
              </a:defRPr>
            </a:lvl1pPr>
          </a:lstStyle>
          <a:p>
            <a:r>
              <a:rPr lang="en-US"/>
              <a:t>Click to edit Master title style</a:t>
            </a:r>
          </a:p>
        </p:txBody>
      </p:sp>
      <p:cxnSp>
        <p:nvCxnSpPr>
          <p:cNvPr id="8" name="Straight Connector 7">
            <a:extLst>
              <a:ext uri="{FF2B5EF4-FFF2-40B4-BE49-F238E27FC236}">
                <a16:creationId xmlns:a16="http://schemas.microsoft.com/office/drawing/2014/main" xmlns="" id="{6C4B436F-A511-A141-900B-BA20A19A1BCE}"/>
              </a:ext>
            </a:extLst>
          </p:cNvPr>
          <p:cNvCxnSpPr>
            <a:cxnSpLocks/>
          </p:cNvCxnSpPr>
          <p:nvPr userDrawn="1"/>
        </p:nvCxnSpPr>
        <p:spPr>
          <a:xfrm>
            <a:off x="1124487"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xmlns="" id="{DEA030AE-4E56-454F-8908-0A3081860819}"/>
              </a:ext>
            </a:extLst>
          </p:cNvPr>
          <p:cNvPicPr>
            <a:picLocks noChangeAspect="1"/>
          </p:cNvPicPr>
          <p:nvPr userDrawn="1"/>
        </p:nvPicPr>
        <p:blipFill>
          <a:blip r:embed="rId3"/>
          <a:stretch>
            <a:fillRect/>
          </a:stretch>
        </p:blipFill>
        <p:spPr>
          <a:xfrm>
            <a:off x="10725150" y="7144"/>
            <a:ext cx="1466850" cy="581025"/>
          </a:xfrm>
          <a:prstGeom prst="rect">
            <a:avLst/>
          </a:prstGeom>
        </p:spPr>
      </p:pic>
    </p:spTree>
    <p:extLst>
      <p:ext uri="{BB962C8B-B14F-4D97-AF65-F5344CB8AC3E}">
        <p14:creationId xmlns:p14="http://schemas.microsoft.com/office/powerpoint/2010/main" val="9730879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Slide_5">
    <p:spTree>
      <p:nvGrpSpPr>
        <p:cNvPr id="1" name=""/>
        <p:cNvGrpSpPr/>
        <p:nvPr/>
      </p:nvGrpSpPr>
      <p:grpSpPr>
        <a:xfrm>
          <a:off x="0" y="0"/>
          <a:ext cx="0" cy="0"/>
          <a:chOff x="0" y="0"/>
          <a:chExt cx="0" cy="0"/>
        </a:xfrm>
      </p:grpSpPr>
      <p:pic>
        <p:nvPicPr>
          <p:cNvPr id="7" name="Picture Placeholder 21" descr="Woman on tablet ">
            <a:extLst>
              <a:ext uri="{FF2B5EF4-FFF2-40B4-BE49-F238E27FC236}">
                <a16:creationId xmlns:a16="http://schemas.microsoft.com/office/drawing/2014/main" xmlns="" id="{79F82B97-E9C9-C740-AE3A-A0BB4822DD8F}"/>
              </a:ext>
            </a:extLst>
          </p:cNvPr>
          <p:cNvPicPr>
            <a:picLocks noChangeAspect="1"/>
          </p:cNvPicPr>
          <p:nvPr userDrawn="1"/>
        </p:nvPicPr>
        <p:blipFill rotWithShape="1">
          <a:blip r:embed="rId2" cstate="screen">
            <a:alphaModFix amt="35000"/>
            <a:extLst>
              <a:ext uri="{28A0092B-C50C-407E-A947-70E740481C1C}">
                <a14:useLocalDpi xmlns:a14="http://schemas.microsoft.com/office/drawing/2010/main"/>
              </a:ext>
            </a:extLst>
          </a:blip>
          <a:srcRect/>
          <a:stretch/>
        </p:blipFill>
        <p:spPr>
          <a:xfrm>
            <a:off x="0" y="0"/>
            <a:ext cx="12192001" cy="6858000"/>
          </a:xfrm>
          <a:prstGeom prst="rect">
            <a:avLst/>
          </a:prstGeom>
          <a:solidFill>
            <a:schemeClr val="tx1"/>
          </a:solidFill>
        </p:spPr>
      </p:pic>
      <p:sp>
        <p:nvSpPr>
          <p:cNvPr id="6" name="Picture Placeholder 5">
            <a:extLst>
              <a:ext uri="{FF2B5EF4-FFF2-40B4-BE49-F238E27FC236}">
                <a16:creationId xmlns:a16="http://schemas.microsoft.com/office/drawing/2014/main" xmlns="" id="{37D7B648-BE60-43F4-8E11-2AB267410D48}"/>
              </a:ext>
            </a:extLst>
          </p:cNvPr>
          <p:cNvSpPr>
            <a:spLocks noGrp="1"/>
          </p:cNvSpPr>
          <p:nvPr>
            <p:ph type="pic" sz="quarter" idx="10"/>
          </p:nvPr>
        </p:nvSpPr>
        <p:spPr>
          <a:xfrm>
            <a:off x="1" y="-1"/>
            <a:ext cx="12192000" cy="6857999"/>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p>
        </p:txBody>
      </p:sp>
      <p:sp>
        <p:nvSpPr>
          <p:cNvPr id="4" name="Text Placeholder 2">
            <a:extLst>
              <a:ext uri="{FF2B5EF4-FFF2-40B4-BE49-F238E27FC236}">
                <a16:creationId xmlns:a16="http://schemas.microsoft.com/office/drawing/2014/main" xmlns="" id="{01662FCA-743F-AC4A-B6AC-269A9A26ECF8}"/>
              </a:ext>
            </a:extLst>
          </p:cNvPr>
          <p:cNvSpPr>
            <a:spLocks noGrp="1"/>
          </p:cNvSpPr>
          <p:nvPr>
            <p:ph type="body" idx="13" hasCustomPrompt="1"/>
          </p:nvPr>
        </p:nvSpPr>
        <p:spPr>
          <a:xfrm>
            <a:off x="1524000" y="5286196"/>
            <a:ext cx="4179375" cy="356462"/>
          </a:xfrm>
        </p:spPr>
        <p:txBody>
          <a:bodyPr lIns="0" rIns="0">
            <a:normAutofit/>
          </a:bodyPr>
          <a:lstStyle>
            <a:lvl1pPr marL="0" indent="0">
              <a:buNone/>
              <a:defRPr sz="1800" b="1" i="0" cap="all" spc="300" baseline="0">
                <a:solidFill>
                  <a:schemeClr val="bg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Subtitle goes here</a:t>
            </a:r>
          </a:p>
        </p:txBody>
      </p:sp>
      <p:sp>
        <p:nvSpPr>
          <p:cNvPr id="5" name="Title 1">
            <a:extLst>
              <a:ext uri="{FF2B5EF4-FFF2-40B4-BE49-F238E27FC236}">
                <a16:creationId xmlns:a16="http://schemas.microsoft.com/office/drawing/2014/main" xmlns="" id="{BBC2EA4E-1692-1548-A245-3DC65B856DEB}"/>
              </a:ext>
            </a:extLst>
          </p:cNvPr>
          <p:cNvSpPr>
            <a:spLocks noGrp="1"/>
          </p:cNvSpPr>
          <p:nvPr>
            <p:ph type="ctrTitle"/>
          </p:nvPr>
        </p:nvSpPr>
        <p:spPr>
          <a:xfrm>
            <a:off x="1524000" y="2715790"/>
            <a:ext cx="4179376" cy="2387600"/>
          </a:xfrm>
        </p:spPr>
        <p:txBody>
          <a:bodyPr lIns="0" rIns="0" anchor="b">
            <a:normAutofit/>
          </a:bodyPr>
          <a:lstStyle>
            <a:lvl1pPr algn="l">
              <a:defRPr sz="4800" b="0" i="0" cap="all" baseline="0">
                <a:solidFill>
                  <a:schemeClr val="bg1"/>
                </a:solidFill>
                <a:latin typeface="Sagona ExtraLight" panose="02020303050505020204" pitchFamily="18" charset="0"/>
              </a:defRPr>
            </a:lvl1pPr>
          </a:lstStyle>
          <a:p>
            <a:r>
              <a:rPr lang="en-US"/>
              <a:t>Click to edit Master title style</a:t>
            </a:r>
          </a:p>
        </p:txBody>
      </p:sp>
      <p:cxnSp>
        <p:nvCxnSpPr>
          <p:cNvPr id="9" name="Straight Connector 8">
            <a:extLst>
              <a:ext uri="{FF2B5EF4-FFF2-40B4-BE49-F238E27FC236}">
                <a16:creationId xmlns:a16="http://schemas.microsoft.com/office/drawing/2014/main" xmlns="" id="{4A57CAA2-2658-B441-A787-4B54C65D3BF1}"/>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xmlns="" id="{1F89A0A3-4228-4214-8B8B-A221823249A2}"/>
              </a:ext>
            </a:extLst>
          </p:cNvPr>
          <p:cNvPicPr>
            <a:picLocks noChangeAspect="1"/>
          </p:cNvPicPr>
          <p:nvPr userDrawn="1"/>
        </p:nvPicPr>
        <p:blipFill>
          <a:blip r:embed="rId3"/>
          <a:stretch>
            <a:fillRect/>
          </a:stretch>
        </p:blipFill>
        <p:spPr>
          <a:xfrm>
            <a:off x="10725150" y="7144"/>
            <a:ext cx="1466850" cy="581025"/>
          </a:xfrm>
          <a:prstGeom prst="rect">
            <a:avLst/>
          </a:prstGeom>
        </p:spPr>
      </p:pic>
    </p:spTree>
    <p:extLst>
      <p:ext uri="{BB962C8B-B14F-4D97-AF65-F5344CB8AC3E}">
        <p14:creationId xmlns:p14="http://schemas.microsoft.com/office/powerpoint/2010/main" val="801238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w/Caption_2">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3482977"/>
            <a:ext cx="10668000" cy="3375025"/>
          </a:xfrm>
          <a:prstGeom prst="rect">
            <a:avLst/>
          </a:prstGeom>
          <a:solidFill>
            <a:schemeClr val="accent4">
              <a:lumMod val="50000"/>
            </a:schemeClr>
          </a:solidFill>
        </p:spPr>
        <p:txBody>
          <a:bodyPr/>
          <a:lstStyle/>
          <a:p>
            <a:r>
              <a:rPr lang="en-US"/>
              <a:t>Click icon to add picture</a:t>
            </a:r>
            <a:endParaRPr lang="id-ID"/>
          </a:p>
        </p:txBody>
      </p:sp>
      <p:sp>
        <p:nvSpPr>
          <p:cNvPr id="6" name="Text Placeholder 2">
            <a:extLst>
              <a:ext uri="{FF2B5EF4-FFF2-40B4-BE49-F238E27FC236}">
                <a16:creationId xmlns:a16="http://schemas.microsoft.com/office/drawing/2014/main" xmlns="" id="{5832AA92-D0AC-8247-A360-19A5932C4E36}"/>
              </a:ext>
            </a:extLst>
          </p:cNvPr>
          <p:cNvSpPr>
            <a:spLocks noGrp="1"/>
          </p:cNvSpPr>
          <p:nvPr>
            <p:ph idx="1" hasCustomPrompt="1"/>
          </p:nvPr>
        </p:nvSpPr>
        <p:spPr>
          <a:xfrm>
            <a:off x="5635662" y="339644"/>
            <a:ext cx="5014993" cy="2806511"/>
          </a:xfrm>
          <a:prstGeom prst="rect">
            <a:avLst/>
          </a:prstGeom>
        </p:spPr>
        <p:txBody>
          <a:bodyPr vert="horz" lIns="91440" tIns="45720" rIns="91440" bIns="45720" rtlCol="0" anchor="ctr">
            <a:normAutofit/>
          </a:bodyPr>
          <a:lstStyle>
            <a:lvl1pPr algn="l">
              <a:defRPr sz="1600">
                <a:latin typeface="+mj-lt"/>
              </a:defRPr>
            </a:lvl1pPr>
            <a:lvl2pPr algn="l">
              <a:defRPr sz="1600">
                <a:latin typeface="+mj-lt"/>
              </a:defRPr>
            </a:lvl2pPr>
            <a:lvl3pPr algn="l">
              <a:defRPr sz="1600">
                <a:latin typeface="+mj-lt"/>
              </a:defRPr>
            </a:lvl3pPr>
            <a:lvl4pPr algn="l">
              <a:defRPr sz="1600">
                <a:latin typeface="+mj-lt"/>
              </a:defRPr>
            </a:lvl4pPr>
            <a:lvl5pPr algn="l">
              <a:defRPr sz="16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a:extLst>
              <a:ext uri="{FF2B5EF4-FFF2-40B4-BE49-F238E27FC236}">
                <a16:creationId xmlns:a16="http://schemas.microsoft.com/office/drawing/2014/main" xmlns="" id="{E3AD9F76-09D6-0D4E-99ED-D9391C974AD2}"/>
              </a:ext>
            </a:extLst>
          </p:cNvPr>
          <p:cNvSpPr>
            <a:spLocks noGrp="1"/>
          </p:cNvSpPr>
          <p:nvPr>
            <p:ph type="ctrTitle"/>
          </p:nvPr>
        </p:nvSpPr>
        <p:spPr>
          <a:xfrm>
            <a:off x="820856" y="339644"/>
            <a:ext cx="4179376" cy="2806512"/>
          </a:xfrm>
        </p:spPr>
        <p:txBody>
          <a:bodyPr lIns="0" rIns="0" anchor="ctr">
            <a:normAutofit/>
          </a:bodyPr>
          <a:lstStyle>
            <a:lvl1pPr algn="l">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p>
        </p:txBody>
      </p:sp>
      <p:cxnSp>
        <p:nvCxnSpPr>
          <p:cNvPr id="11" name="Straight Connector 10">
            <a:extLst>
              <a:ext uri="{FF2B5EF4-FFF2-40B4-BE49-F238E27FC236}">
                <a16:creationId xmlns:a16="http://schemas.microsoft.com/office/drawing/2014/main" xmlns="" id="{4C8C2B99-ED08-1F48-BE5D-40E40D09C7B7}"/>
              </a:ext>
            </a:extLst>
          </p:cNvPr>
          <p:cNvCxnSpPr>
            <a:cxnSpLocks/>
          </p:cNvCxnSpPr>
          <p:nvPr userDrawn="1"/>
        </p:nvCxnSpPr>
        <p:spPr>
          <a:xfrm>
            <a:off x="10696821"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xmlns="" id="{E421F76A-B565-4CFA-B2D9-2A87973AF822}"/>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2148875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ent w/Caption_3">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608843" y="3482977"/>
            <a:ext cx="10961177" cy="3375025"/>
          </a:xfrm>
          <a:prstGeom prst="rect">
            <a:avLst/>
          </a:prstGeom>
          <a:solidFill>
            <a:schemeClr val="accent4">
              <a:lumMod val="50000"/>
            </a:schemeClr>
          </a:solidFill>
        </p:spPr>
        <p:txBody>
          <a:bodyPr/>
          <a:lstStyle/>
          <a:p>
            <a:r>
              <a:rPr lang="en-US"/>
              <a:t>Click icon to add picture</a:t>
            </a:r>
            <a:endParaRPr lang="id-ID"/>
          </a:p>
        </p:txBody>
      </p:sp>
      <p:cxnSp>
        <p:nvCxnSpPr>
          <p:cNvPr id="10" name="Straight Connector 9">
            <a:extLst>
              <a:ext uri="{FF2B5EF4-FFF2-40B4-BE49-F238E27FC236}">
                <a16:creationId xmlns:a16="http://schemas.microsoft.com/office/drawing/2014/main" xmlns="" id="{79B33817-49F3-B440-A271-466603AE1964}"/>
              </a:ext>
            </a:extLst>
          </p:cNvPr>
          <p:cNvCxnSpPr>
            <a:cxnSpLocks/>
          </p:cNvCxnSpPr>
          <p:nvPr userDrawn="1"/>
        </p:nvCxnSpPr>
        <p:spPr>
          <a:xfrm>
            <a:off x="0" y="421214"/>
            <a:ext cx="1219200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2">
            <a:extLst>
              <a:ext uri="{FF2B5EF4-FFF2-40B4-BE49-F238E27FC236}">
                <a16:creationId xmlns:a16="http://schemas.microsoft.com/office/drawing/2014/main" xmlns="" id="{8576316B-7498-2E42-9B52-88BF1C9DF40C}"/>
              </a:ext>
            </a:extLst>
          </p:cNvPr>
          <p:cNvSpPr>
            <a:spLocks noGrp="1"/>
          </p:cNvSpPr>
          <p:nvPr>
            <p:ph idx="1" hasCustomPrompt="1"/>
          </p:nvPr>
        </p:nvSpPr>
        <p:spPr>
          <a:xfrm>
            <a:off x="5567465" y="568512"/>
            <a:ext cx="6002556" cy="2806511"/>
          </a:xfrm>
          <a:prstGeom prst="rect">
            <a:avLst/>
          </a:prstGeom>
        </p:spPr>
        <p:txBody>
          <a:bodyPr vert="horz" lIns="91440" tIns="45720" rIns="91440" bIns="45720" rtlCol="0" anchor="ctr">
            <a:normAutofit/>
          </a:bodyPr>
          <a:lstStyle>
            <a:lvl1pPr algn="l">
              <a:defRPr sz="1600">
                <a:latin typeface="+mj-lt"/>
              </a:defRPr>
            </a:lvl1pPr>
            <a:lvl2pPr algn="l">
              <a:defRPr sz="1600">
                <a:latin typeface="+mj-lt"/>
              </a:defRPr>
            </a:lvl2pPr>
            <a:lvl3pPr algn="l">
              <a:defRPr sz="1600">
                <a:latin typeface="+mj-lt"/>
              </a:defRPr>
            </a:lvl3pPr>
            <a:lvl4pPr algn="l">
              <a:defRPr sz="1600">
                <a:latin typeface="+mj-lt"/>
              </a:defRPr>
            </a:lvl4pPr>
            <a:lvl5pPr algn="l">
              <a:defRPr sz="16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1">
            <a:extLst>
              <a:ext uri="{FF2B5EF4-FFF2-40B4-BE49-F238E27FC236}">
                <a16:creationId xmlns:a16="http://schemas.microsoft.com/office/drawing/2014/main" xmlns="" id="{451775DA-49A0-2F4D-9F21-5D20DA6BA9B6}"/>
              </a:ext>
            </a:extLst>
          </p:cNvPr>
          <p:cNvSpPr>
            <a:spLocks noGrp="1"/>
          </p:cNvSpPr>
          <p:nvPr>
            <p:ph type="ctrTitle"/>
          </p:nvPr>
        </p:nvSpPr>
        <p:spPr>
          <a:xfrm>
            <a:off x="608844" y="568512"/>
            <a:ext cx="4179376" cy="2806512"/>
          </a:xfrm>
        </p:spPr>
        <p:txBody>
          <a:bodyPr lIns="0" rIns="0" anchor="ctr">
            <a:normAutofit/>
          </a:bodyPr>
          <a:lstStyle>
            <a:lvl1pPr algn="l">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p>
        </p:txBody>
      </p:sp>
      <p:pic>
        <p:nvPicPr>
          <p:cNvPr id="6" name="Picture 5">
            <a:extLst>
              <a:ext uri="{FF2B5EF4-FFF2-40B4-BE49-F238E27FC236}">
                <a16:creationId xmlns:a16="http://schemas.microsoft.com/office/drawing/2014/main" xmlns="" id="{E36FD719-FE37-48C2-99F8-B6F385CCFB98}"/>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1496456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Caption_4">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3482977"/>
            <a:ext cx="12192000" cy="3375025"/>
          </a:xfrm>
          <a:prstGeom prst="rect">
            <a:avLst/>
          </a:prstGeom>
          <a:solidFill>
            <a:schemeClr val="accent4">
              <a:lumMod val="50000"/>
            </a:schemeClr>
          </a:solidFill>
        </p:spPr>
        <p:txBody>
          <a:bodyPr/>
          <a:lstStyle/>
          <a:p>
            <a:r>
              <a:rPr lang="en-US"/>
              <a:t>Click icon to add picture</a:t>
            </a:r>
            <a:endParaRPr lang="id-ID"/>
          </a:p>
        </p:txBody>
      </p:sp>
      <p:cxnSp>
        <p:nvCxnSpPr>
          <p:cNvPr id="5" name="Straight Connector 4">
            <a:extLst>
              <a:ext uri="{FF2B5EF4-FFF2-40B4-BE49-F238E27FC236}">
                <a16:creationId xmlns:a16="http://schemas.microsoft.com/office/drawing/2014/main" xmlns="" id="{40C0F668-C1BA-A349-A542-9E54E73E8178}"/>
              </a:ext>
            </a:extLst>
          </p:cNvPr>
          <p:cNvCxnSpPr>
            <a:cxnSpLocks/>
          </p:cNvCxnSpPr>
          <p:nvPr userDrawn="1"/>
        </p:nvCxnSpPr>
        <p:spPr>
          <a:xfrm>
            <a:off x="4961621" y="339644"/>
            <a:ext cx="0" cy="2806512"/>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Text Placeholder 2">
            <a:extLst>
              <a:ext uri="{FF2B5EF4-FFF2-40B4-BE49-F238E27FC236}">
                <a16:creationId xmlns:a16="http://schemas.microsoft.com/office/drawing/2014/main" xmlns="" id="{5832AA92-D0AC-8247-A360-19A5932C4E36}"/>
              </a:ext>
            </a:extLst>
          </p:cNvPr>
          <p:cNvSpPr>
            <a:spLocks noGrp="1"/>
          </p:cNvSpPr>
          <p:nvPr>
            <p:ph idx="1" hasCustomPrompt="1"/>
          </p:nvPr>
        </p:nvSpPr>
        <p:spPr>
          <a:xfrm>
            <a:off x="5351244" y="339644"/>
            <a:ext cx="6002556" cy="2806511"/>
          </a:xfrm>
          <a:prstGeom prst="rect">
            <a:avLst/>
          </a:prstGeom>
        </p:spPr>
        <p:txBody>
          <a:bodyPr vert="horz" lIns="91440" tIns="45720" rIns="91440" bIns="45720" rtlCol="0" anchor="ctr">
            <a:normAutofit/>
          </a:bodyPr>
          <a:lstStyle>
            <a:lvl1pPr algn="l">
              <a:defRPr sz="1600">
                <a:latin typeface="+mj-lt"/>
              </a:defRPr>
            </a:lvl1pPr>
            <a:lvl2pPr algn="l">
              <a:defRPr sz="1600">
                <a:latin typeface="+mj-lt"/>
              </a:defRPr>
            </a:lvl2pPr>
            <a:lvl3pPr algn="l">
              <a:defRPr sz="1600">
                <a:latin typeface="+mj-lt"/>
              </a:defRPr>
            </a:lvl3pPr>
            <a:lvl4pPr algn="l">
              <a:defRPr sz="1600">
                <a:latin typeface="+mj-lt"/>
              </a:defRPr>
            </a:lvl4pPr>
            <a:lvl5pPr algn="l">
              <a:defRPr sz="16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a:extLst>
              <a:ext uri="{FF2B5EF4-FFF2-40B4-BE49-F238E27FC236}">
                <a16:creationId xmlns:a16="http://schemas.microsoft.com/office/drawing/2014/main" xmlns="" id="{E3AD9F76-09D6-0D4E-99ED-D9391C974AD2}"/>
              </a:ext>
            </a:extLst>
          </p:cNvPr>
          <p:cNvSpPr>
            <a:spLocks noGrp="1"/>
          </p:cNvSpPr>
          <p:nvPr>
            <p:ph type="ctrTitle"/>
          </p:nvPr>
        </p:nvSpPr>
        <p:spPr>
          <a:xfrm>
            <a:off x="392623" y="339644"/>
            <a:ext cx="4179376" cy="2806512"/>
          </a:xfrm>
        </p:spPr>
        <p:txBody>
          <a:bodyPr lIns="0" rIns="0" anchor="ctr">
            <a:normAutofit/>
          </a:bodyPr>
          <a:lstStyle>
            <a:lvl1pPr algn="l">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p>
        </p:txBody>
      </p:sp>
      <p:pic>
        <p:nvPicPr>
          <p:cNvPr id="7" name="Picture 6">
            <a:extLst>
              <a:ext uri="{FF2B5EF4-FFF2-40B4-BE49-F238E27FC236}">
                <a16:creationId xmlns:a16="http://schemas.microsoft.com/office/drawing/2014/main" xmlns="" id="{A1148208-3B5D-41EF-9EC6-A35573C721EC}"/>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7803267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w/Caption_5">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3482977"/>
            <a:ext cx="12192000" cy="3375025"/>
          </a:xfrm>
          <a:prstGeom prst="rect">
            <a:avLst/>
          </a:prstGeom>
          <a:solidFill>
            <a:schemeClr val="accent4">
              <a:lumMod val="50000"/>
            </a:schemeClr>
          </a:solidFill>
        </p:spPr>
        <p:txBody>
          <a:bodyPr/>
          <a:lstStyle/>
          <a:p>
            <a:r>
              <a:rPr lang="en-US"/>
              <a:t>Click icon to add picture</a:t>
            </a:r>
            <a:endParaRPr lang="id-ID"/>
          </a:p>
        </p:txBody>
      </p:sp>
      <p:sp>
        <p:nvSpPr>
          <p:cNvPr id="6" name="Text Placeholder 2">
            <a:extLst>
              <a:ext uri="{FF2B5EF4-FFF2-40B4-BE49-F238E27FC236}">
                <a16:creationId xmlns:a16="http://schemas.microsoft.com/office/drawing/2014/main" xmlns="" id="{5832AA92-D0AC-8247-A360-19A5932C4E36}"/>
              </a:ext>
            </a:extLst>
          </p:cNvPr>
          <p:cNvSpPr>
            <a:spLocks noGrp="1"/>
          </p:cNvSpPr>
          <p:nvPr>
            <p:ph idx="1" hasCustomPrompt="1"/>
          </p:nvPr>
        </p:nvSpPr>
        <p:spPr>
          <a:xfrm>
            <a:off x="5351244" y="568512"/>
            <a:ext cx="6002556" cy="2806511"/>
          </a:xfrm>
          <a:prstGeom prst="rect">
            <a:avLst/>
          </a:prstGeom>
        </p:spPr>
        <p:txBody>
          <a:bodyPr vert="horz" lIns="91440" tIns="45720" rIns="91440" bIns="45720" rtlCol="0" anchor="ctr">
            <a:normAutofit/>
          </a:bodyPr>
          <a:lstStyle>
            <a:lvl1pPr algn="l">
              <a:defRPr sz="1600">
                <a:latin typeface="+mj-lt"/>
              </a:defRPr>
            </a:lvl1pPr>
            <a:lvl2pPr algn="l">
              <a:defRPr sz="1600">
                <a:latin typeface="+mj-lt"/>
              </a:defRPr>
            </a:lvl2pPr>
            <a:lvl3pPr algn="l">
              <a:defRPr sz="1600">
                <a:latin typeface="+mj-lt"/>
              </a:defRPr>
            </a:lvl3pPr>
            <a:lvl4pPr algn="l">
              <a:defRPr sz="1600">
                <a:latin typeface="+mj-lt"/>
              </a:defRPr>
            </a:lvl4pPr>
            <a:lvl5pPr algn="l">
              <a:defRPr sz="16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1">
            <a:extLst>
              <a:ext uri="{FF2B5EF4-FFF2-40B4-BE49-F238E27FC236}">
                <a16:creationId xmlns:a16="http://schemas.microsoft.com/office/drawing/2014/main" xmlns="" id="{E3AD9F76-09D6-0D4E-99ED-D9391C974AD2}"/>
              </a:ext>
            </a:extLst>
          </p:cNvPr>
          <p:cNvSpPr>
            <a:spLocks noGrp="1"/>
          </p:cNvSpPr>
          <p:nvPr>
            <p:ph type="ctrTitle"/>
          </p:nvPr>
        </p:nvSpPr>
        <p:spPr>
          <a:xfrm>
            <a:off x="392623" y="568512"/>
            <a:ext cx="4179376" cy="2806512"/>
          </a:xfrm>
        </p:spPr>
        <p:txBody>
          <a:bodyPr lIns="0" rIns="0" anchor="ctr">
            <a:normAutofit/>
          </a:bodyPr>
          <a:lstStyle>
            <a:lvl1pPr algn="l">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p>
        </p:txBody>
      </p:sp>
      <p:cxnSp>
        <p:nvCxnSpPr>
          <p:cNvPr id="15" name="Straight Connector 14">
            <a:extLst>
              <a:ext uri="{FF2B5EF4-FFF2-40B4-BE49-F238E27FC236}">
                <a16:creationId xmlns:a16="http://schemas.microsoft.com/office/drawing/2014/main" xmlns="" id="{16414763-7D4F-994A-AAA9-7DC46C19D816}"/>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xmlns="" id="{7612AEA1-1C0C-4175-885D-302F25165A88}"/>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3336706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_1">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2062DFD1-09C0-6845-8219-0846F32EDEFA}"/>
              </a:ext>
            </a:extLst>
          </p:cNvPr>
          <p:cNvSpPr>
            <a:spLocks noGrp="1"/>
          </p:cNvSpPr>
          <p:nvPr>
            <p:ph type="dt" sz="half" idx="10"/>
          </p:nvPr>
        </p:nvSpPr>
        <p:spPr/>
        <p:txBody>
          <a:bodyPr/>
          <a:lstStyle/>
          <a:p>
            <a:fld id="{5D4E116C-98CA-411C-82A2-240AC886DC07}" type="datetime1">
              <a:rPr lang="en-US" smtClean="0"/>
              <a:t>5/12/2023</a:t>
            </a:fld>
            <a:endParaRPr lang="en-US"/>
          </a:p>
        </p:txBody>
      </p:sp>
      <p:sp>
        <p:nvSpPr>
          <p:cNvPr id="4" name="Footer Placeholder 3">
            <a:extLst>
              <a:ext uri="{FF2B5EF4-FFF2-40B4-BE49-F238E27FC236}">
                <a16:creationId xmlns:a16="http://schemas.microsoft.com/office/drawing/2014/main" xmlns="" id="{CB7D7355-C4D0-1F4D-A365-E4AF1D8FED03}"/>
              </a:ext>
            </a:extLst>
          </p:cNvPr>
          <p:cNvSpPr>
            <a:spLocks noGrp="1"/>
          </p:cNvSpPr>
          <p:nvPr>
            <p:ph type="ftr" sz="quarter" idx="11"/>
          </p:nvPr>
        </p:nvSpPr>
        <p:spPr/>
        <p:txBody>
          <a:bodyPr/>
          <a:lstStyle/>
          <a:p>
            <a:r>
              <a:rPr lang="en-US"/>
              <a:t>DELIBERATIVE // INTERNAL USE ONLY</a:t>
            </a:r>
          </a:p>
        </p:txBody>
      </p:sp>
      <p:sp>
        <p:nvSpPr>
          <p:cNvPr id="5" name="Slide Number Placeholder 4">
            <a:extLst>
              <a:ext uri="{FF2B5EF4-FFF2-40B4-BE49-F238E27FC236}">
                <a16:creationId xmlns:a16="http://schemas.microsoft.com/office/drawing/2014/main" xmlns=""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a:p>
        </p:txBody>
      </p:sp>
      <p:sp>
        <p:nvSpPr>
          <p:cNvPr id="7" name="Title 1">
            <a:extLst>
              <a:ext uri="{FF2B5EF4-FFF2-40B4-BE49-F238E27FC236}">
                <a16:creationId xmlns:a16="http://schemas.microsoft.com/office/drawing/2014/main" xmlns="" id="{9B04801C-3319-AC43-9484-8377A4F8F253}"/>
              </a:ext>
            </a:extLst>
          </p:cNvPr>
          <p:cNvSpPr>
            <a:spLocks noGrp="1"/>
          </p:cNvSpPr>
          <p:nvPr>
            <p:ph type="ctrTitle" hasCustomPrompt="1"/>
          </p:nvPr>
        </p:nvSpPr>
        <p:spPr>
          <a:xfrm>
            <a:off x="1627321" y="339645"/>
            <a:ext cx="10134369"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a:t>TITLE GOE HERE</a:t>
            </a:r>
          </a:p>
        </p:txBody>
      </p:sp>
      <p:cxnSp>
        <p:nvCxnSpPr>
          <p:cNvPr id="13" name="Straight Connector 12">
            <a:extLst>
              <a:ext uri="{FF2B5EF4-FFF2-40B4-BE49-F238E27FC236}">
                <a16:creationId xmlns:a16="http://schemas.microsoft.com/office/drawing/2014/main" xmlns=""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xmlns="" id="{578CECE2-CD4D-4A44-927A-53FFE158AF1C}"/>
              </a:ext>
            </a:extLst>
          </p:cNvPr>
          <p:cNvCxnSpPr>
            <a:cxnSpLocks/>
          </p:cNvCxnSpPr>
          <p:nvPr userDrawn="1"/>
        </p:nvCxnSpPr>
        <p:spPr>
          <a:xfrm>
            <a:off x="1134319"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xmlns="" id="{11B2D7F8-9505-6148-BEA2-27C4290FF6E2}"/>
              </a:ext>
            </a:extLst>
          </p:cNvPr>
          <p:cNvSpPr>
            <a:spLocks noGrp="1"/>
          </p:cNvSpPr>
          <p:nvPr>
            <p:ph sz="half" idx="1"/>
          </p:nvPr>
        </p:nvSpPr>
        <p:spPr>
          <a:xfrm>
            <a:off x="1627321" y="2330824"/>
            <a:ext cx="4693727" cy="3846139"/>
          </a:xfrm>
        </p:spPr>
        <p:txBody>
          <a:bodyPr>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3">
            <a:extLst>
              <a:ext uri="{FF2B5EF4-FFF2-40B4-BE49-F238E27FC236}">
                <a16:creationId xmlns:a16="http://schemas.microsoft.com/office/drawing/2014/main" xmlns="" id="{A9ADB053-F5D5-D34D-B6E3-A8AB7297F1F9}"/>
              </a:ext>
            </a:extLst>
          </p:cNvPr>
          <p:cNvSpPr>
            <a:spLocks noGrp="1"/>
          </p:cNvSpPr>
          <p:nvPr>
            <p:ph sz="half" idx="2"/>
          </p:nvPr>
        </p:nvSpPr>
        <p:spPr>
          <a:xfrm>
            <a:off x="7067963" y="2330824"/>
            <a:ext cx="4693727" cy="3846139"/>
          </a:xfrm>
        </p:spPr>
        <p:txBody>
          <a:bodyPr>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2">
            <a:extLst>
              <a:ext uri="{FF2B5EF4-FFF2-40B4-BE49-F238E27FC236}">
                <a16:creationId xmlns:a16="http://schemas.microsoft.com/office/drawing/2014/main" xmlns="" id="{B75E12F7-C53F-EB47-8D86-3CE7D6B2A8FB}"/>
              </a:ext>
            </a:extLst>
          </p:cNvPr>
          <p:cNvSpPr>
            <a:spLocks noGrp="1"/>
          </p:cNvSpPr>
          <p:nvPr>
            <p:ph type="body" idx="13"/>
          </p:nvPr>
        </p:nvSpPr>
        <p:spPr>
          <a:xfrm>
            <a:off x="1627322" y="1468740"/>
            <a:ext cx="4672156" cy="823912"/>
          </a:xfrm>
        </p:spPr>
        <p:txBody>
          <a:bodyPr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Text Placeholder 4">
            <a:extLst>
              <a:ext uri="{FF2B5EF4-FFF2-40B4-BE49-F238E27FC236}">
                <a16:creationId xmlns:a16="http://schemas.microsoft.com/office/drawing/2014/main" xmlns="" id="{0C3895DE-E9F7-5A41-91A4-BC8DE509CFFC}"/>
              </a:ext>
            </a:extLst>
          </p:cNvPr>
          <p:cNvSpPr>
            <a:spLocks noGrp="1"/>
          </p:cNvSpPr>
          <p:nvPr>
            <p:ph type="body" sz="quarter" idx="3"/>
          </p:nvPr>
        </p:nvSpPr>
        <p:spPr>
          <a:xfrm>
            <a:off x="7067963" y="1468740"/>
            <a:ext cx="4695165" cy="823912"/>
          </a:xfrm>
        </p:spPr>
        <p:txBody>
          <a:bodyPr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pic>
        <p:nvPicPr>
          <p:cNvPr id="16" name="Picture 15">
            <a:extLst>
              <a:ext uri="{FF2B5EF4-FFF2-40B4-BE49-F238E27FC236}">
                <a16:creationId xmlns:a16="http://schemas.microsoft.com/office/drawing/2014/main" xmlns="" id="{77D33F47-2A94-47EF-AAAF-0C854087254F}"/>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34207371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mparison_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2062DFD1-09C0-6845-8219-0846F32EDEFA}"/>
              </a:ext>
            </a:extLst>
          </p:cNvPr>
          <p:cNvSpPr>
            <a:spLocks noGrp="1"/>
          </p:cNvSpPr>
          <p:nvPr>
            <p:ph type="dt" sz="half" idx="10"/>
          </p:nvPr>
        </p:nvSpPr>
        <p:spPr/>
        <p:txBody>
          <a:bodyPr/>
          <a:lstStyle/>
          <a:p>
            <a:fld id="{2F3E0A67-6FEA-4E1C-944A-D04114CB564E}" type="datetime1">
              <a:rPr lang="en-US" smtClean="0"/>
              <a:t>5/12/2023</a:t>
            </a:fld>
            <a:endParaRPr lang="en-US"/>
          </a:p>
        </p:txBody>
      </p:sp>
      <p:sp>
        <p:nvSpPr>
          <p:cNvPr id="4" name="Footer Placeholder 3">
            <a:extLst>
              <a:ext uri="{FF2B5EF4-FFF2-40B4-BE49-F238E27FC236}">
                <a16:creationId xmlns:a16="http://schemas.microsoft.com/office/drawing/2014/main" xmlns="" id="{CB7D7355-C4D0-1F4D-A365-E4AF1D8FED03}"/>
              </a:ext>
            </a:extLst>
          </p:cNvPr>
          <p:cNvSpPr>
            <a:spLocks noGrp="1"/>
          </p:cNvSpPr>
          <p:nvPr>
            <p:ph type="ftr" sz="quarter" idx="11"/>
          </p:nvPr>
        </p:nvSpPr>
        <p:spPr/>
        <p:txBody>
          <a:bodyPr/>
          <a:lstStyle/>
          <a:p>
            <a:r>
              <a:rPr lang="en-US"/>
              <a:t>DELIBERATIVE // INTERNAL USE ONLY</a:t>
            </a:r>
          </a:p>
        </p:txBody>
      </p:sp>
      <p:sp>
        <p:nvSpPr>
          <p:cNvPr id="5" name="Slide Number Placeholder 4">
            <a:extLst>
              <a:ext uri="{FF2B5EF4-FFF2-40B4-BE49-F238E27FC236}">
                <a16:creationId xmlns:a16="http://schemas.microsoft.com/office/drawing/2014/main" xmlns=""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a:p>
        </p:txBody>
      </p:sp>
      <p:sp>
        <p:nvSpPr>
          <p:cNvPr id="7" name="Title 1">
            <a:extLst>
              <a:ext uri="{FF2B5EF4-FFF2-40B4-BE49-F238E27FC236}">
                <a16:creationId xmlns:a16="http://schemas.microsoft.com/office/drawing/2014/main" xmlns="" id="{9B04801C-3319-AC43-9484-8377A4F8F253}"/>
              </a:ext>
            </a:extLst>
          </p:cNvPr>
          <p:cNvSpPr>
            <a:spLocks noGrp="1"/>
          </p:cNvSpPr>
          <p:nvPr>
            <p:ph type="ctrTitle" hasCustomPrompt="1"/>
          </p:nvPr>
        </p:nvSpPr>
        <p:spPr>
          <a:xfrm>
            <a:off x="392623" y="339645"/>
            <a:ext cx="10134369"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a:t>TITLE GOE HERE</a:t>
            </a:r>
          </a:p>
        </p:txBody>
      </p:sp>
      <p:cxnSp>
        <p:nvCxnSpPr>
          <p:cNvPr id="13" name="Straight Connector 12">
            <a:extLst>
              <a:ext uri="{FF2B5EF4-FFF2-40B4-BE49-F238E27FC236}">
                <a16:creationId xmlns:a16="http://schemas.microsoft.com/office/drawing/2014/main" xmlns=""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0" name="Content Placeholder 2">
            <a:extLst>
              <a:ext uri="{FF2B5EF4-FFF2-40B4-BE49-F238E27FC236}">
                <a16:creationId xmlns:a16="http://schemas.microsoft.com/office/drawing/2014/main" xmlns="" id="{11B2D7F8-9505-6148-BEA2-27C4290FF6E2}"/>
              </a:ext>
            </a:extLst>
          </p:cNvPr>
          <p:cNvSpPr>
            <a:spLocks noGrp="1"/>
          </p:cNvSpPr>
          <p:nvPr>
            <p:ph sz="half" idx="1"/>
          </p:nvPr>
        </p:nvSpPr>
        <p:spPr>
          <a:xfrm>
            <a:off x="392623" y="2330824"/>
            <a:ext cx="4693727" cy="3846139"/>
          </a:xfrm>
        </p:spPr>
        <p:txBody>
          <a:bodyPr>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3">
            <a:extLst>
              <a:ext uri="{FF2B5EF4-FFF2-40B4-BE49-F238E27FC236}">
                <a16:creationId xmlns:a16="http://schemas.microsoft.com/office/drawing/2014/main" xmlns="" id="{A9ADB053-F5D5-D34D-B6E3-A8AB7297F1F9}"/>
              </a:ext>
            </a:extLst>
          </p:cNvPr>
          <p:cNvSpPr>
            <a:spLocks noGrp="1"/>
          </p:cNvSpPr>
          <p:nvPr>
            <p:ph sz="half" idx="2"/>
          </p:nvPr>
        </p:nvSpPr>
        <p:spPr>
          <a:xfrm>
            <a:off x="5833265" y="2330824"/>
            <a:ext cx="4693727" cy="3846139"/>
          </a:xfrm>
        </p:spPr>
        <p:txBody>
          <a:bodyPr>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2">
            <a:extLst>
              <a:ext uri="{FF2B5EF4-FFF2-40B4-BE49-F238E27FC236}">
                <a16:creationId xmlns:a16="http://schemas.microsoft.com/office/drawing/2014/main" xmlns="" id="{B75E12F7-C53F-EB47-8D86-3CE7D6B2A8FB}"/>
              </a:ext>
            </a:extLst>
          </p:cNvPr>
          <p:cNvSpPr>
            <a:spLocks noGrp="1"/>
          </p:cNvSpPr>
          <p:nvPr>
            <p:ph type="body" idx="13"/>
          </p:nvPr>
        </p:nvSpPr>
        <p:spPr>
          <a:xfrm>
            <a:off x="392624" y="1468740"/>
            <a:ext cx="4672156" cy="823912"/>
          </a:xfrm>
        </p:spPr>
        <p:txBody>
          <a:bodyPr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5" name="Text Placeholder 4">
            <a:extLst>
              <a:ext uri="{FF2B5EF4-FFF2-40B4-BE49-F238E27FC236}">
                <a16:creationId xmlns:a16="http://schemas.microsoft.com/office/drawing/2014/main" xmlns="" id="{0C3895DE-E9F7-5A41-91A4-BC8DE509CFFC}"/>
              </a:ext>
            </a:extLst>
          </p:cNvPr>
          <p:cNvSpPr>
            <a:spLocks noGrp="1"/>
          </p:cNvSpPr>
          <p:nvPr>
            <p:ph type="body" sz="quarter" idx="3"/>
          </p:nvPr>
        </p:nvSpPr>
        <p:spPr>
          <a:xfrm>
            <a:off x="5833265" y="1468740"/>
            <a:ext cx="4695165" cy="823912"/>
          </a:xfrm>
        </p:spPr>
        <p:txBody>
          <a:bodyPr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17" name="Straight Connector 16">
            <a:extLst>
              <a:ext uri="{FF2B5EF4-FFF2-40B4-BE49-F238E27FC236}">
                <a16:creationId xmlns:a16="http://schemas.microsoft.com/office/drawing/2014/main" xmlns="" id="{E28CCA37-00BD-0A43-8647-67DD0510A7E3}"/>
              </a:ext>
            </a:extLst>
          </p:cNvPr>
          <p:cNvCxnSpPr>
            <a:cxnSpLocks/>
          </p:cNvCxnSpPr>
          <p:nvPr userDrawn="1"/>
        </p:nvCxnSpPr>
        <p:spPr>
          <a:xfrm>
            <a:off x="10613545"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6" name="Picture 15">
            <a:extLst>
              <a:ext uri="{FF2B5EF4-FFF2-40B4-BE49-F238E27FC236}">
                <a16:creationId xmlns:a16="http://schemas.microsoft.com/office/drawing/2014/main" xmlns="" id="{8982A0A6-6A1A-4D03-BA9A-C7736C87229D}"/>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1849196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ation Title_3">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xmlns="" id="{37D7B648-BE60-43F4-8E11-2AB267410D48}"/>
              </a:ext>
            </a:extLst>
          </p:cNvPr>
          <p:cNvSpPr>
            <a:spLocks noGrp="1"/>
          </p:cNvSpPr>
          <p:nvPr>
            <p:ph type="pic" sz="quarter" idx="10"/>
          </p:nvPr>
        </p:nvSpPr>
        <p:spPr>
          <a:xfrm>
            <a:off x="6093055" y="0"/>
            <a:ext cx="6098946" cy="6858000"/>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p>
        </p:txBody>
      </p:sp>
      <p:cxnSp>
        <p:nvCxnSpPr>
          <p:cNvPr id="3" name="Straight Connector 2">
            <a:extLst>
              <a:ext uri="{FF2B5EF4-FFF2-40B4-BE49-F238E27FC236}">
                <a16:creationId xmlns:a16="http://schemas.microsoft.com/office/drawing/2014/main" xmlns="" id="{A9525627-537D-D740-918D-FD8895672A9F}"/>
              </a:ext>
            </a:extLst>
          </p:cNvPr>
          <p:cNvCxnSpPr>
            <a:cxnSpLocks/>
          </p:cNvCxnSpPr>
          <p:nvPr userDrawn="1"/>
        </p:nvCxnSpPr>
        <p:spPr>
          <a:xfrm>
            <a:off x="0" y="1720312"/>
            <a:ext cx="6093055"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 name="Text Placeholder 2">
            <a:extLst>
              <a:ext uri="{FF2B5EF4-FFF2-40B4-BE49-F238E27FC236}">
                <a16:creationId xmlns:a16="http://schemas.microsoft.com/office/drawing/2014/main" xmlns="" id="{01662FCA-743F-AC4A-B6AC-269A9A26ECF8}"/>
              </a:ext>
            </a:extLst>
          </p:cNvPr>
          <p:cNvSpPr>
            <a:spLocks noGrp="1"/>
          </p:cNvSpPr>
          <p:nvPr>
            <p:ph type="body" idx="13" hasCustomPrompt="1"/>
          </p:nvPr>
        </p:nvSpPr>
        <p:spPr>
          <a:xfrm>
            <a:off x="1524000" y="5286196"/>
            <a:ext cx="4179375" cy="356462"/>
          </a:xfrm>
        </p:spPr>
        <p:txBody>
          <a:bodyPr lIns="0" rIns="0">
            <a:normAutofit/>
          </a:bodyPr>
          <a:lstStyle>
            <a:lvl1pPr marL="0" indent="0">
              <a:buNone/>
              <a:defRPr sz="1800" b="1" i="0" cap="all" spc="300" baseline="0">
                <a:solidFill>
                  <a:schemeClr val="tx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Subtitle goes here</a:t>
            </a:r>
          </a:p>
        </p:txBody>
      </p:sp>
      <p:sp>
        <p:nvSpPr>
          <p:cNvPr id="5" name="Title 1">
            <a:extLst>
              <a:ext uri="{FF2B5EF4-FFF2-40B4-BE49-F238E27FC236}">
                <a16:creationId xmlns:a16="http://schemas.microsoft.com/office/drawing/2014/main" xmlns="" id="{BBC2EA4E-1692-1548-A245-3DC65B856DEB}"/>
              </a:ext>
            </a:extLst>
          </p:cNvPr>
          <p:cNvSpPr>
            <a:spLocks noGrp="1"/>
          </p:cNvSpPr>
          <p:nvPr>
            <p:ph type="ctrTitle"/>
          </p:nvPr>
        </p:nvSpPr>
        <p:spPr>
          <a:xfrm>
            <a:off x="1524000" y="2715790"/>
            <a:ext cx="4179376" cy="2387600"/>
          </a:xfrm>
        </p:spPr>
        <p:txBody>
          <a:bodyPr lIns="0" rIns="0" anchor="b">
            <a:normAutofit/>
          </a:bodyPr>
          <a:lstStyle>
            <a:lvl1pPr algn="l">
              <a:defRPr sz="4800" b="0" i="0" cap="all" baseline="0">
                <a:solidFill>
                  <a:schemeClr val="accent4">
                    <a:lumMod val="75000"/>
                  </a:schemeClr>
                </a:solidFill>
                <a:latin typeface="Sagona ExtraLight" panose="02020303050505020204" pitchFamily="18" charset="0"/>
              </a:defRPr>
            </a:lvl1pPr>
          </a:lstStyle>
          <a:p>
            <a:r>
              <a:rPr lang="en-US"/>
              <a:t>Click to edit Master title style</a:t>
            </a:r>
          </a:p>
        </p:txBody>
      </p:sp>
      <p:pic>
        <p:nvPicPr>
          <p:cNvPr id="7" name="Picture 6">
            <a:extLst>
              <a:ext uri="{FF2B5EF4-FFF2-40B4-BE49-F238E27FC236}">
                <a16:creationId xmlns:a16="http://schemas.microsoft.com/office/drawing/2014/main" xmlns="" id="{25CBC435-D275-4850-A746-BD9FA4A14D3E}"/>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18142492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mparison_3">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2062DFD1-09C0-6845-8219-0846F32EDEFA}"/>
              </a:ext>
            </a:extLst>
          </p:cNvPr>
          <p:cNvSpPr>
            <a:spLocks noGrp="1"/>
          </p:cNvSpPr>
          <p:nvPr>
            <p:ph type="dt" sz="half" idx="10"/>
          </p:nvPr>
        </p:nvSpPr>
        <p:spPr/>
        <p:txBody>
          <a:bodyPr/>
          <a:lstStyle/>
          <a:p>
            <a:fld id="{FDA5F19B-0473-4E3F-90FC-BA8191F8C96A}" type="datetime1">
              <a:rPr lang="en-US" smtClean="0"/>
              <a:t>5/12/2023</a:t>
            </a:fld>
            <a:endParaRPr lang="en-US"/>
          </a:p>
        </p:txBody>
      </p:sp>
      <p:sp>
        <p:nvSpPr>
          <p:cNvPr id="4" name="Footer Placeholder 3">
            <a:extLst>
              <a:ext uri="{FF2B5EF4-FFF2-40B4-BE49-F238E27FC236}">
                <a16:creationId xmlns:a16="http://schemas.microsoft.com/office/drawing/2014/main" xmlns="" id="{CB7D7355-C4D0-1F4D-A365-E4AF1D8FED03}"/>
              </a:ext>
            </a:extLst>
          </p:cNvPr>
          <p:cNvSpPr>
            <a:spLocks noGrp="1"/>
          </p:cNvSpPr>
          <p:nvPr>
            <p:ph type="ftr" sz="quarter" idx="11"/>
          </p:nvPr>
        </p:nvSpPr>
        <p:spPr/>
        <p:txBody>
          <a:bodyPr/>
          <a:lstStyle/>
          <a:p>
            <a:r>
              <a:rPr lang="en-US"/>
              <a:t>DELIBERATIVE // INTERNAL USE ONLY</a:t>
            </a:r>
          </a:p>
        </p:txBody>
      </p:sp>
      <p:sp>
        <p:nvSpPr>
          <p:cNvPr id="5" name="Slide Number Placeholder 4">
            <a:extLst>
              <a:ext uri="{FF2B5EF4-FFF2-40B4-BE49-F238E27FC236}">
                <a16:creationId xmlns:a16="http://schemas.microsoft.com/office/drawing/2014/main" xmlns=""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a:p>
        </p:txBody>
      </p:sp>
      <p:sp>
        <p:nvSpPr>
          <p:cNvPr id="6" name="Title 1">
            <a:extLst>
              <a:ext uri="{FF2B5EF4-FFF2-40B4-BE49-F238E27FC236}">
                <a16:creationId xmlns:a16="http://schemas.microsoft.com/office/drawing/2014/main" xmlns="" id="{89CD5966-5C30-E943-A71E-F48460A377D6}"/>
              </a:ext>
            </a:extLst>
          </p:cNvPr>
          <p:cNvSpPr>
            <a:spLocks noGrp="1"/>
          </p:cNvSpPr>
          <p:nvPr>
            <p:ph type="ctrTitle" hasCustomPrompt="1"/>
          </p:nvPr>
        </p:nvSpPr>
        <p:spPr>
          <a:xfrm>
            <a:off x="392623" y="339645"/>
            <a:ext cx="11369068"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a:t>TITLE GOE HERE</a:t>
            </a:r>
          </a:p>
        </p:txBody>
      </p:sp>
      <p:sp>
        <p:nvSpPr>
          <p:cNvPr id="8" name="Content Placeholder 2">
            <a:extLst>
              <a:ext uri="{FF2B5EF4-FFF2-40B4-BE49-F238E27FC236}">
                <a16:creationId xmlns:a16="http://schemas.microsoft.com/office/drawing/2014/main" xmlns="" id="{CF969977-F5DB-3A45-9E9E-556F0938C059}"/>
              </a:ext>
            </a:extLst>
          </p:cNvPr>
          <p:cNvSpPr>
            <a:spLocks noGrp="1"/>
          </p:cNvSpPr>
          <p:nvPr>
            <p:ph sz="half" idx="1"/>
          </p:nvPr>
        </p:nvSpPr>
        <p:spPr>
          <a:xfrm>
            <a:off x="392623" y="2330824"/>
            <a:ext cx="5181600" cy="3846139"/>
          </a:xfrm>
        </p:spPr>
        <p:txBody>
          <a:bodyPr>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a:extLst>
              <a:ext uri="{FF2B5EF4-FFF2-40B4-BE49-F238E27FC236}">
                <a16:creationId xmlns:a16="http://schemas.microsoft.com/office/drawing/2014/main" xmlns="" id="{36D6BBCB-7852-8449-BC02-C5471A775B24}"/>
              </a:ext>
            </a:extLst>
          </p:cNvPr>
          <p:cNvSpPr>
            <a:spLocks noGrp="1"/>
          </p:cNvSpPr>
          <p:nvPr>
            <p:ph sz="half" idx="2"/>
          </p:nvPr>
        </p:nvSpPr>
        <p:spPr>
          <a:xfrm>
            <a:off x="6172200" y="2330824"/>
            <a:ext cx="5181600" cy="3846139"/>
          </a:xfrm>
        </p:spPr>
        <p:txBody>
          <a:bodyPr>
            <a:normAutofit/>
          </a:bodyPr>
          <a:lstStyle>
            <a:lvl1pPr>
              <a:lnSpc>
                <a:spcPct val="100000"/>
              </a:lnSpc>
              <a:defRPr sz="1600">
                <a:latin typeface="+mj-lt"/>
                <a:cs typeface="Calibri" panose="020F0502020204030204" pitchFamily="34" charset="0"/>
              </a:defRPr>
            </a:lvl1pPr>
            <a:lvl2pPr>
              <a:lnSpc>
                <a:spcPct val="100000"/>
              </a:lnSpc>
              <a:defRPr sz="1600">
                <a:latin typeface="+mj-lt"/>
                <a:cs typeface="Calibri" panose="020F0502020204030204" pitchFamily="34" charset="0"/>
              </a:defRPr>
            </a:lvl2pPr>
            <a:lvl3pPr>
              <a:lnSpc>
                <a:spcPct val="100000"/>
              </a:lnSpc>
              <a:defRPr sz="1600">
                <a:latin typeface="+mj-lt"/>
                <a:cs typeface="Calibri" panose="020F0502020204030204" pitchFamily="34" charset="0"/>
              </a:defRPr>
            </a:lvl3pPr>
            <a:lvl4pPr>
              <a:lnSpc>
                <a:spcPct val="100000"/>
              </a:lnSpc>
              <a:defRPr sz="1600">
                <a:latin typeface="+mj-lt"/>
                <a:cs typeface="Calibri" panose="020F0502020204030204" pitchFamily="34" charset="0"/>
              </a:defRPr>
            </a:lvl4pPr>
            <a:lvl5pPr>
              <a:lnSpc>
                <a:spcPct val="100000"/>
              </a:lnSpc>
              <a:defRPr sz="1600">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2">
            <a:extLst>
              <a:ext uri="{FF2B5EF4-FFF2-40B4-BE49-F238E27FC236}">
                <a16:creationId xmlns:a16="http://schemas.microsoft.com/office/drawing/2014/main" xmlns="" id="{725055FA-EC63-034E-B383-78552FAEA374}"/>
              </a:ext>
            </a:extLst>
          </p:cNvPr>
          <p:cNvSpPr>
            <a:spLocks noGrp="1"/>
          </p:cNvSpPr>
          <p:nvPr>
            <p:ph type="body" idx="13"/>
          </p:nvPr>
        </p:nvSpPr>
        <p:spPr>
          <a:xfrm>
            <a:off x="392623" y="1468740"/>
            <a:ext cx="5157787" cy="823912"/>
          </a:xfrm>
        </p:spPr>
        <p:txBody>
          <a:bodyPr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Text Placeholder 4">
            <a:extLst>
              <a:ext uri="{FF2B5EF4-FFF2-40B4-BE49-F238E27FC236}">
                <a16:creationId xmlns:a16="http://schemas.microsoft.com/office/drawing/2014/main" xmlns="" id="{163F1262-F0B7-5B4F-A1EE-7A2D9835E6EC}"/>
              </a:ext>
            </a:extLst>
          </p:cNvPr>
          <p:cNvSpPr>
            <a:spLocks noGrp="1"/>
          </p:cNvSpPr>
          <p:nvPr>
            <p:ph type="body" sz="quarter" idx="3"/>
          </p:nvPr>
        </p:nvSpPr>
        <p:spPr>
          <a:xfrm>
            <a:off x="6172200" y="1468740"/>
            <a:ext cx="5183188" cy="823912"/>
          </a:xfrm>
        </p:spPr>
        <p:txBody>
          <a:bodyPr anchor="b">
            <a:normAutofit/>
          </a:bodyPr>
          <a:lstStyle>
            <a:lvl1pPr marL="0" indent="0">
              <a:buNone/>
              <a:defRPr sz="2800" b="1">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13" name="Straight Connector 12">
            <a:extLst>
              <a:ext uri="{FF2B5EF4-FFF2-40B4-BE49-F238E27FC236}">
                <a16:creationId xmlns:a16="http://schemas.microsoft.com/office/drawing/2014/main" xmlns="" id="{55F5877A-6F1B-5C4C-8792-78CDE344D0E0}"/>
              </a:ext>
            </a:extLst>
          </p:cNvPr>
          <p:cNvCxnSpPr>
            <a:cxnSpLocks/>
          </p:cNvCxnSpPr>
          <p:nvPr userDrawn="1"/>
        </p:nvCxnSpPr>
        <p:spPr>
          <a:xfrm>
            <a:off x="392623" y="1405468"/>
            <a:ext cx="11369068"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xmlns="" id="{CE0AAF26-73E6-4FF7-9E28-F8A0B869D243}"/>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174581641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parison_5">
    <p:spTree>
      <p:nvGrpSpPr>
        <p:cNvPr id="1" name=""/>
        <p:cNvGrpSpPr/>
        <p:nvPr/>
      </p:nvGrpSpPr>
      <p:grpSpPr>
        <a:xfrm>
          <a:off x="0" y="0"/>
          <a:ext cx="0" cy="0"/>
          <a:chOff x="0" y="0"/>
          <a:chExt cx="0" cy="0"/>
        </a:xfrm>
      </p:grpSpPr>
      <p:sp>
        <p:nvSpPr>
          <p:cNvPr id="12" name="Picture Placeholder 5">
            <a:extLst>
              <a:ext uri="{FF2B5EF4-FFF2-40B4-BE49-F238E27FC236}">
                <a16:creationId xmlns:a16="http://schemas.microsoft.com/office/drawing/2014/main" xmlns="" id="{C5233AE2-5078-C34D-8EAD-6F7B344F5241}"/>
              </a:ext>
            </a:extLst>
          </p:cNvPr>
          <p:cNvSpPr>
            <a:spLocks noGrp="1"/>
          </p:cNvSpPr>
          <p:nvPr>
            <p:ph type="pic" sz="quarter" idx="15"/>
          </p:nvPr>
        </p:nvSpPr>
        <p:spPr>
          <a:xfrm>
            <a:off x="1" y="-1"/>
            <a:ext cx="12192000" cy="6857999"/>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p>
        </p:txBody>
      </p:sp>
      <p:cxnSp>
        <p:nvCxnSpPr>
          <p:cNvPr id="14" name="Straight Connector 13">
            <a:extLst>
              <a:ext uri="{FF2B5EF4-FFF2-40B4-BE49-F238E27FC236}">
                <a16:creationId xmlns:a16="http://schemas.microsoft.com/office/drawing/2014/main" xmlns="" id="{24699EEF-FB75-1A46-B6B6-39CCF65A9EA4}"/>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3" name="Date Placeholder 2">
            <a:extLst>
              <a:ext uri="{FF2B5EF4-FFF2-40B4-BE49-F238E27FC236}">
                <a16:creationId xmlns:a16="http://schemas.microsoft.com/office/drawing/2014/main" xmlns="" id="{2062DFD1-09C0-6845-8219-0846F32EDEFA}"/>
              </a:ext>
            </a:extLst>
          </p:cNvPr>
          <p:cNvSpPr>
            <a:spLocks noGrp="1"/>
          </p:cNvSpPr>
          <p:nvPr>
            <p:ph type="dt" sz="half" idx="10"/>
          </p:nvPr>
        </p:nvSpPr>
        <p:spPr/>
        <p:txBody>
          <a:bodyPr/>
          <a:lstStyle/>
          <a:p>
            <a:fld id="{FC39490D-0749-475B-8477-6071D92D211A}" type="datetime1">
              <a:rPr lang="en-US" smtClean="0"/>
              <a:t>5/12/2023</a:t>
            </a:fld>
            <a:endParaRPr lang="en-US"/>
          </a:p>
        </p:txBody>
      </p:sp>
      <p:sp>
        <p:nvSpPr>
          <p:cNvPr id="4" name="Footer Placeholder 3">
            <a:extLst>
              <a:ext uri="{FF2B5EF4-FFF2-40B4-BE49-F238E27FC236}">
                <a16:creationId xmlns:a16="http://schemas.microsoft.com/office/drawing/2014/main" xmlns="" id="{CB7D7355-C4D0-1F4D-A365-E4AF1D8FED03}"/>
              </a:ext>
            </a:extLst>
          </p:cNvPr>
          <p:cNvSpPr>
            <a:spLocks noGrp="1"/>
          </p:cNvSpPr>
          <p:nvPr>
            <p:ph type="ftr" sz="quarter" idx="11"/>
          </p:nvPr>
        </p:nvSpPr>
        <p:spPr/>
        <p:txBody>
          <a:bodyPr/>
          <a:lstStyle/>
          <a:p>
            <a:r>
              <a:rPr lang="en-US"/>
              <a:t>DELIBERATIVE // INTERNAL USE ONLY</a:t>
            </a:r>
          </a:p>
        </p:txBody>
      </p:sp>
      <p:sp>
        <p:nvSpPr>
          <p:cNvPr id="5" name="Slide Number Placeholder 4">
            <a:extLst>
              <a:ext uri="{FF2B5EF4-FFF2-40B4-BE49-F238E27FC236}">
                <a16:creationId xmlns:a16="http://schemas.microsoft.com/office/drawing/2014/main" xmlns=""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a:p>
        </p:txBody>
      </p:sp>
      <p:sp>
        <p:nvSpPr>
          <p:cNvPr id="6" name="Title 1">
            <a:extLst>
              <a:ext uri="{FF2B5EF4-FFF2-40B4-BE49-F238E27FC236}">
                <a16:creationId xmlns:a16="http://schemas.microsoft.com/office/drawing/2014/main" xmlns="" id="{89CD5966-5C30-E943-A71E-F48460A377D6}"/>
              </a:ext>
            </a:extLst>
          </p:cNvPr>
          <p:cNvSpPr>
            <a:spLocks noGrp="1"/>
          </p:cNvSpPr>
          <p:nvPr>
            <p:ph type="ctrTitle" hasCustomPrompt="1"/>
          </p:nvPr>
        </p:nvSpPr>
        <p:spPr>
          <a:xfrm>
            <a:off x="392623" y="339645"/>
            <a:ext cx="11369068" cy="1002552"/>
          </a:xfrm>
        </p:spPr>
        <p:txBody>
          <a:bodyPr lIns="0" rIns="0" anchor="b">
            <a:noAutofit/>
          </a:bodyPr>
          <a:lstStyle>
            <a:lvl1pPr algn="l">
              <a:defRPr sz="4500" b="0" i="0" cap="all" baseline="0">
                <a:solidFill>
                  <a:schemeClr val="bg1"/>
                </a:solidFill>
                <a:latin typeface="Sagona ExtraLight" panose="02020303050505020204" pitchFamily="18" charset="0"/>
              </a:defRPr>
            </a:lvl1pPr>
          </a:lstStyle>
          <a:p>
            <a:r>
              <a:rPr lang="en-US"/>
              <a:t>TITLE GOE HERE</a:t>
            </a:r>
          </a:p>
        </p:txBody>
      </p:sp>
      <p:sp>
        <p:nvSpPr>
          <p:cNvPr id="8" name="Content Placeholder 2">
            <a:extLst>
              <a:ext uri="{FF2B5EF4-FFF2-40B4-BE49-F238E27FC236}">
                <a16:creationId xmlns:a16="http://schemas.microsoft.com/office/drawing/2014/main" xmlns="" id="{CF969977-F5DB-3A45-9E9E-556F0938C059}"/>
              </a:ext>
            </a:extLst>
          </p:cNvPr>
          <p:cNvSpPr>
            <a:spLocks noGrp="1"/>
          </p:cNvSpPr>
          <p:nvPr>
            <p:ph sz="half" idx="1"/>
          </p:nvPr>
        </p:nvSpPr>
        <p:spPr>
          <a:xfrm>
            <a:off x="392623" y="2330824"/>
            <a:ext cx="5181600" cy="3846139"/>
          </a:xfrm>
        </p:spPr>
        <p:txBody>
          <a:bodyPr>
            <a:normAutofit/>
          </a:bodyPr>
          <a:lstStyle>
            <a:lvl1pPr>
              <a:lnSpc>
                <a:spcPct val="100000"/>
              </a:lnSpc>
              <a:defRPr sz="1600">
                <a:solidFill>
                  <a:schemeClr val="bg1"/>
                </a:solidFill>
                <a:latin typeface="+mj-lt"/>
                <a:cs typeface="Calibri" panose="020F0502020204030204" pitchFamily="34" charset="0"/>
              </a:defRPr>
            </a:lvl1pPr>
            <a:lvl2pPr>
              <a:lnSpc>
                <a:spcPct val="100000"/>
              </a:lnSpc>
              <a:defRPr sz="1600">
                <a:solidFill>
                  <a:schemeClr val="bg1"/>
                </a:solidFill>
                <a:latin typeface="+mj-lt"/>
                <a:cs typeface="Calibri" panose="020F0502020204030204" pitchFamily="34" charset="0"/>
              </a:defRPr>
            </a:lvl2pPr>
            <a:lvl3pPr>
              <a:lnSpc>
                <a:spcPct val="100000"/>
              </a:lnSpc>
              <a:defRPr sz="1600">
                <a:solidFill>
                  <a:schemeClr val="bg1"/>
                </a:solidFill>
                <a:latin typeface="+mj-lt"/>
                <a:cs typeface="Calibri" panose="020F0502020204030204" pitchFamily="34" charset="0"/>
              </a:defRPr>
            </a:lvl3pPr>
            <a:lvl4pPr>
              <a:lnSpc>
                <a:spcPct val="100000"/>
              </a:lnSpc>
              <a:defRPr sz="1600">
                <a:solidFill>
                  <a:schemeClr val="bg1"/>
                </a:solidFill>
                <a:latin typeface="+mj-lt"/>
                <a:cs typeface="Calibri" panose="020F0502020204030204" pitchFamily="34" charset="0"/>
              </a:defRPr>
            </a:lvl4pPr>
            <a:lvl5pPr>
              <a:lnSpc>
                <a:spcPct val="100000"/>
              </a:lnSpc>
              <a:defRPr sz="1600">
                <a:solidFill>
                  <a:schemeClr val="bg1"/>
                </a:solidFill>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3">
            <a:extLst>
              <a:ext uri="{FF2B5EF4-FFF2-40B4-BE49-F238E27FC236}">
                <a16:creationId xmlns:a16="http://schemas.microsoft.com/office/drawing/2014/main" xmlns="" id="{36D6BBCB-7852-8449-BC02-C5471A775B24}"/>
              </a:ext>
            </a:extLst>
          </p:cNvPr>
          <p:cNvSpPr>
            <a:spLocks noGrp="1"/>
          </p:cNvSpPr>
          <p:nvPr>
            <p:ph sz="half" idx="2"/>
          </p:nvPr>
        </p:nvSpPr>
        <p:spPr>
          <a:xfrm>
            <a:off x="6172200" y="2330824"/>
            <a:ext cx="5181600" cy="3846139"/>
          </a:xfrm>
        </p:spPr>
        <p:txBody>
          <a:bodyPr>
            <a:normAutofit/>
          </a:bodyPr>
          <a:lstStyle>
            <a:lvl1pPr>
              <a:lnSpc>
                <a:spcPct val="100000"/>
              </a:lnSpc>
              <a:defRPr sz="1600">
                <a:solidFill>
                  <a:schemeClr val="bg1"/>
                </a:solidFill>
                <a:latin typeface="+mj-lt"/>
                <a:cs typeface="Calibri" panose="020F0502020204030204" pitchFamily="34" charset="0"/>
              </a:defRPr>
            </a:lvl1pPr>
            <a:lvl2pPr>
              <a:lnSpc>
                <a:spcPct val="100000"/>
              </a:lnSpc>
              <a:defRPr sz="1600">
                <a:solidFill>
                  <a:schemeClr val="bg1"/>
                </a:solidFill>
                <a:latin typeface="+mj-lt"/>
                <a:cs typeface="Calibri" panose="020F0502020204030204" pitchFamily="34" charset="0"/>
              </a:defRPr>
            </a:lvl2pPr>
            <a:lvl3pPr>
              <a:lnSpc>
                <a:spcPct val="100000"/>
              </a:lnSpc>
              <a:defRPr sz="1600">
                <a:solidFill>
                  <a:schemeClr val="bg1"/>
                </a:solidFill>
                <a:latin typeface="+mj-lt"/>
                <a:cs typeface="Calibri" panose="020F0502020204030204" pitchFamily="34" charset="0"/>
              </a:defRPr>
            </a:lvl3pPr>
            <a:lvl4pPr>
              <a:lnSpc>
                <a:spcPct val="100000"/>
              </a:lnSpc>
              <a:defRPr sz="1600">
                <a:solidFill>
                  <a:schemeClr val="bg1"/>
                </a:solidFill>
                <a:latin typeface="+mj-lt"/>
                <a:cs typeface="Calibri" panose="020F0502020204030204" pitchFamily="34" charset="0"/>
              </a:defRPr>
            </a:lvl4pPr>
            <a:lvl5pPr>
              <a:lnSpc>
                <a:spcPct val="100000"/>
              </a:lnSpc>
              <a:defRPr sz="1600">
                <a:solidFill>
                  <a:schemeClr val="bg1"/>
                </a:solidFill>
                <a:latin typeface="+mj-lt"/>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2">
            <a:extLst>
              <a:ext uri="{FF2B5EF4-FFF2-40B4-BE49-F238E27FC236}">
                <a16:creationId xmlns:a16="http://schemas.microsoft.com/office/drawing/2014/main" xmlns="" id="{725055FA-EC63-034E-B383-78552FAEA374}"/>
              </a:ext>
            </a:extLst>
          </p:cNvPr>
          <p:cNvSpPr>
            <a:spLocks noGrp="1"/>
          </p:cNvSpPr>
          <p:nvPr>
            <p:ph type="body" idx="13"/>
          </p:nvPr>
        </p:nvSpPr>
        <p:spPr>
          <a:xfrm>
            <a:off x="392623" y="1468740"/>
            <a:ext cx="5157787" cy="823912"/>
          </a:xfrm>
        </p:spPr>
        <p:txBody>
          <a:bodyPr anchor="b">
            <a:normAutofit/>
          </a:bodyPr>
          <a:lstStyle>
            <a:lvl1pPr marL="0" indent="0">
              <a:buNone/>
              <a:defRPr sz="2800" b="1">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 name="Text Placeholder 4">
            <a:extLst>
              <a:ext uri="{FF2B5EF4-FFF2-40B4-BE49-F238E27FC236}">
                <a16:creationId xmlns:a16="http://schemas.microsoft.com/office/drawing/2014/main" xmlns="" id="{163F1262-F0B7-5B4F-A1EE-7A2D9835E6EC}"/>
              </a:ext>
            </a:extLst>
          </p:cNvPr>
          <p:cNvSpPr>
            <a:spLocks noGrp="1"/>
          </p:cNvSpPr>
          <p:nvPr>
            <p:ph type="body" sz="quarter" idx="3"/>
          </p:nvPr>
        </p:nvSpPr>
        <p:spPr>
          <a:xfrm>
            <a:off x="6172200" y="1468740"/>
            <a:ext cx="5183188" cy="823912"/>
          </a:xfrm>
        </p:spPr>
        <p:txBody>
          <a:bodyPr anchor="b">
            <a:normAutofit/>
          </a:bodyPr>
          <a:lstStyle>
            <a:lvl1pPr marL="0" indent="0">
              <a:buNone/>
              <a:defRPr sz="2800" b="1">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13" name="Straight Connector 12">
            <a:extLst>
              <a:ext uri="{FF2B5EF4-FFF2-40B4-BE49-F238E27FC236}">
                <a16:creationId xmlns:a16="http://schemas.microsoft.com/office/drawing/2014/main" xmlns="" id="{55F5877A-6F1B-5C4C-8792-78CDE344D0E0}"/>
              </a:ext>
            </a:extLst>
          </p:cNvPr>
          <p:cNvCxnSpPr>
            <a:cxnSpLocks/>
          </p:cNvCxnSpPr>
          <p:nvPr userDrawn="1"/>
        </p:nvCxnSpPr>
        <p:spPr>
          <a:xfrm>
            <a:off x="392623" y="1405468"/>
            <a:ext cx="11369068"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xmlns="" id="{AA492AB3-56E6-40A0-994E-0768433C4438}"/>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15699690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mage_2">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92623" y="588936"/>
            <a:ext cx="11432584" cy="5976637"/>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lvl1pPr>
          </a:lstStyle>
          <a:p>
            <a:r>
              <a:rPr lang="en-US"/>
              <a:t>Click icon to add picture</a:t>
            </a:r>
          </a:p>
        </p:txBody>
      </p:sp>
      <p:cxnSp>
        <p:nvCxnSpPr>
          <p:cNvPr id="5" name="Straight Connector 4">
            <a:extLst>
              <a:ext uri="{FF2B5EF4-FFF2-40B4-BE49-F238E27FC236}">
                <a16:creationId xmlns:a16="http://schemas.microsoft.com/office/drawing/2014/main" xmlns="" id="{2C41291C-383F-CF4B-AB8E-2B40741A62AF}"/>
              </a:ext>
            </a:extLst>
          </p:cNvPr>
          <p:cNvCxnSpPr>
            <a:cxnSpLocks/>
          </p:cNvCxnSpPr>
          <p:nvPr userDrawn="1"/>
        </p:nvCxnSpPr>
        <p:spPr>
          <a:xfrm>
            <a:off x="0" y="292426"/>
            <a:ext cx="12192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xmlns="" id="{D34C5937-11C0-4E5A-867C-7AB68EA5327B}"/>
              </a:ext>
            </a:extLst>
          </p:cNvPr>
          <p:cNvSpPr>
            <a:spLocks noGrp="1"/>
          </p:cNvSpPr>
          <p:nvPr>
            <p:ph type="title"/>
          </p:nvPr>
        </p:nvSpPr>
        <p:spPr/>
        <p:txBody>
          <a:bodyPr/>
          <a:lstStyle/>
          <a:p>
            <a:r>
              <a:rPr lang="en-US"/>
              <a:t>Click to edit Master title style</a:t>
            </a:r>
          </a:p>
        </p:txBody>
      </p:sp>
      <p:pic>
        <p:nvPicPr>
          <p:cNvPr id="7" name="Picture 6">
            <a:extLst>
              <a:ext uri="{FF2B5EF4-FFF2-40B4-BE49-F238E27FC236}">
                <a16:creationId xmlns:a16="http://schemas.microsoft.com/office/drawing/2014/main" xmlns="" id="{38449DA0-A0AD-43F4-AEB0-8338B401293A}"/>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20719577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mage_3">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92623" y="292426"/>
            <a:ext cx="10219457" cy="6273148"/>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lvl1pPr>
          </a:lstStyle>
          <a:p>
            <a:r>
              <a:rPr lang="en-US"/>
              <a:t>Click icon to add picture</a:t>
            </a:r>
          </a:p>
        </p:txBody>
      </p:sp>
      <p:cxnSp>
        <p:nvCxnSpPr>
          <p:cNvPr id="4" name="Straight Connector 3">
            <a:extLst>
              <a:ext uri="{FF2B5EF4-FFF2-40B4-BE49-F238E27FC236}">
                <a16:creationId xmlns:a16="http://schemas.microsoft.com/office/drawing/2014/main" xmlns="" id="{F516C013-C8E5-B44C-B6D6-DE71D0CC52C4}"/>
              </a:ext>
            </a:extLst>
          </p:cNvPr>
          <p:cNvCxnSpPr>
            <a:cxnSpLocks/>
          </p:cNvCxnSpPr>
          <p:nvPr userDrawn="1"/>
        </p:nvCxnSpPr>
        <p:spPr>
          <a:xfrm>
            <a:off x="10679403"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xmlns="" id="{34E2D069-321B-434C-BB63-530EE51B64A8}"/>
              </a:ext>
            </a:extLst>
          </p:cNvPr>
          <p:cNvSpPr>
            <a:spLocks noGrp="1"/>
          </p:cNvSpPr>
          <p:nvPr>
            <p:ph type="title"/>
          </p:nvPr>
        </p:nvSpPr>
        <p:spPr/>
        <p:txBody>
          <a:bodyPr/>
          <a:lstStyle/>
          <a:p>
            <a:r>
              <a:rPr lang="en-US"/>
              <a:t>Click to edit Master title style</a:t>
            </a:r>
          </a:p>
        </p:txBody>
      </p:sp>
      <p:pic>
        <p:nvPicPr>
          <p:cNvPr id="5" name="Picture 4">
            <a:extLst>
              <a:ext uri="{FF2B5EF4-FFF2-40B4-BE49-F238E27FC236}">
                <a16:creationId xmlns:a16="http://schemas.microsoft.com/office/drawing/2014/main" xmlns="" id="{D1C8659D-E3BF-41FA-9338-3D1CB196C79A}"/>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91218354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mage_4">
    <p:bg>
      <p:bgPr>
        <a:solidFill>
          <a:schemeClr val="accent4">
            <a:lumMod val="50000"/>
          </a:schemeClr>
        </a:solidFill>
        <a:effectLst/>
      </p:bgPr>
    </p:bg>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1134319" y="0"/>
            <a:ext cx="1105768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lvl1pPr>
          </a:lstStyle>
          <a:p>
            <a:r>
              <a:rPr lang="en-US"/>
              <a:t>Click icon to add picture</a:t>
            </a:r>
          </a:p>
        </p:txBody>
      </p:sp>
      <p:cxnSp>
        <p:nvCxnSpPr>
          <p:cNvPr id="5" name="Straight Connector 4">
            <a:extLst>
              <a:ext uri="{FF2B5EF4-FFF2-40B4-BE49-F238E27FC236}">
                <a16:creationId xmlns:a16="http://schemas.microsoft.com/office/drawing/2014/main" xmlns="" id="{DCA0415B-CCA3-7142-BDAA-6DAC63FB634C}"/>
              </a:ext>
            </a:extLst>
          </p:cNvPr>
          <p:cNvCxnSpPr>
            <a:cxnSpLocks/>
          </p:cNvCxnSpPr>
          <p:nvPr userDrawn="1"/>
        </p:nvCxnSpPr>
        <p:spPr>
          <a:xfrm>
            <a:off x="1124487"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xmlns="" id="{A3040D77-4CF4-4BFB-9FFB-8C9746D3906F}"/>
              </a:ext>
            </a:extLst>
          </p:cNvPr>
          <p:cNvSpPr>
            <a:spLocks noGrp="1"/>
          </p:cNvSpPr>
          <p:nvPr>
            <p:ph type="title"/>
          </p:nvPr>
        </p:nvSpPr>
        <p:spPr/>
        <p:txBody>
          <a:bodyPr/>
          <a:lstStyle/>
          <a:p>
            <a:r>
              <a:rPr lang="en-US"/>
              <a:t>Click to edit Master title style</a:t>
            </a:r>
          </a:p>
        </p:txBody>
      </p:sp>
      <p:pic>
        <p:nvPicPr>
          <p:cNvPr id="7" name="Picture 6">
            <a:extLst>
              <a:ext uri="{FF2B5EF4-FFF2-40B4-BE49-F238E27FC236}">
                <a16:creationId xmlns:a16="http://schemas.microsoft.com/office/drawing/2014/main" xmlns="" id="{EDC3F79B-BE4A-4F1A-8867-6E584986A97A}"/>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424926477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mage_5">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12191999"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lvl1pPr>
          </a:lstStyle>
          <a:p>
            <a:r>
              <a:rPr lang="en-US"/>
              <a:t>Click icon to add picture</a:t>
            </a:r>
          </a:p>
        </p:txBody>
      </p:sp>
      <p:cxnSp>
        <p:nvCxnSpPr>
          <p:cNvPr id="7" name="Straight Connector 6">
            <a:extLst>
              <a:ext uri="{FF2B5EF4-FFF2-40B4-BE49-F238E27FC236}">
                <a16:creationId xmlns:a16="http://schemas.microsoft.com/office/drawing/2014/main" xmlns="" id="{43A34E77-65E8-214A-93DD-907ECB950F42}"/>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xmlns="" id="{A9C15D6B-DF62-4A31-87F3-2084A6C590AE}"/>
              </a:ext>
            </a:extLst>
          </p:cNvPr>
          <p:cNvSpPr>
            <a:spLocks noGrp="1"/>
          </p:cNvSpPr>
          <p:nvPr>
            <p:ph type="title"/>
          </p:nvPr>
        </p:nvSpPr>
        <p:spPr/>
        <p:txBody>
          <a:bodyPr/>
          <a:lstStyle/>
          <a:p>
            <a:r>
              <a:rPr lang="en-US"/>
              <a:t>Click to edit Master title style</a:t>
            </a:r>
          </a:p>
        </p:txBody>
      </p:sp>
      <p:pic>
        <p:nvPicPr>
          <p:cNvPr id="5" name="Picture 4">
            <a:extLst>
              <a:ext uri="{FF2B5EF4-FFF2-40B4-BE49-F238E27FC236}">
                <a16:creationId xmlns:a16="http://schemas.microsoft.com/office/drawing/2014/main" xmlns="" id="{458048F0-CF5F-492E-9068-19F57A8B0717}"/>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364789345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mage and Content_1">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2062DFD1-09C0-6845-8219-0846F32EDEFA}"/>
              </a:ext>
            </a:extLst>
          </p:cNvPr>
          <p:cNvSpPr>
            <a:spLocks noGrp="1"/>
          </p:cNvSpPr>
          <p:nvPr>
            <p:ph type="dt" sz="half" idx="10"/>
          </p:nvPr>
        </p:nvSpPr>
        <p:spPr/>
        <p:txBody>
          <a:bodyPr/>
          <a:lstStyle/>
          <a:p>
            <a:fld id="{8930A2CE-4FC0-47A9-8D4D-A2A02C861758}" type="datetime1">
              <a:rPr lang="en-US" smtClean="0"/>
              <a:t>5/12/2023</a:t>
            </a:fld>
            <a:endParaRPr lang="en-US"/>
          </a:p>
        </p:txBody>
      </p:sp>
      <p:sp>
        <p:nvSpPr>
          <p:cNvPr id="4" name="Footer Placeholder 3">
            <a:extLst>
              <a:ext uri="{FF2B5EF4-FFF2-40B4-BE49-F238E27FC236}">
                <a16:creationId xmlns:a16="http://schemas.microsoft.com/office/drawing/2014/main" xmlns="" id="{CB7D7355-C4D0-1F4D-A365-E4AF1D8FED03}"/>
              </a:ext>
            </a:extLst>
          </p:cNvPr>
          <p:cNvSpPr>
            <a:spLocks noGrp="1"/>
          </p:cNvSpPr>
          <p:nvPr>
            <p:ph type="ftr" sz="quarter" idx="11"/>
          </p:nvPr>
        </p:nvSpPr>
        <p:spPr/>
        <p:txBody>
          <a:bodyPr/>
          <a:lstStyle/>
          <a:p>
            <a:r>
              <a:rPr lang="en-US"/>
              <a:t>DELIBERATIVE // INTERNAL USE ONLY</a:t>
            </a:r>
          </a:p>
        </p:txBody>
      </p:sp>
      <p:sp>
        <p:nvSpPr>
          <p:cNvPr id="5" name="Slide Number Placeholder 4">
            <a:extLst>
              <a:ext uri="{FF2B5EF4-FFF2-40B4-BE49-F238E27FC236}">
                <a16:creationId xmlns:a16="http://schemas.microsoft.com/office/drawing/2014/main" xmlns=""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a:p>
        </p:txBody>
      </p:sp>
      <p:sp>
        <p:nvSpPr>
          <p:cNvPr id="6" name="Picture Placeholder 8">
            <a:extLst>
              <a:ext uri="{FF2B5EF4-FFF2-40B4-BE49-F238E27FC236}">
                <a16:creationId xmlns:a16="http://schemas.microsoft.com/office/drawing/2014/main" xmlns="" id="{E0B206EA-4BA0-3F4C-A4ED-E78F311CD8A8}"/>
              </a:ext>
            </a:extLst>
          </p:cNvPr>
          <p:cNvSpPr>
            <a:spLocks noGrp="1"/>
          </p:cNvSpPr>
          <p:nvPr>
            <p:ph type="pic" sz="quarter" idx="13"/>
          </p:nvPr>
        </p:nvSpPr>
        <p:spPr>
          <a:xfrm>
            <a:off x="6993359" y="1"/>
            <a:ext cx="5198641" cy="6858002"/>
          </a:xfrm>
          <a:prstGeom prst="rect">
            <a:avLst/>
          </a:prstGeom>
          <a:solidFill>
            <a:schemeClr val="accent4">
              <a:lumMod val="50000"/>
            </a:schemeClr>
          </a:solidFill>
        </p:spPr>
        <p:txBody>
          <a:bodyPr/>
          <a:lstStyle/>
          <a:p>
            <a:r>
              <a:rPr lang="en-US"/>
              <a:t>Click icon to add picture</a:t>
            </a:r>
            <a:endParaRPr lang="id-ID"/>
          </a:p>
        </p:txBody>
      </p:sp>
      <p:sp>
        <p:nvSpPr>
          <p:cNvPr id="7" name="Title 1">
            <a:extLst>
              <a:ext uri="{FF2B5EF4-FFF2-40B4-BE49-F238E27FC236}">
                <a16:creationId xmlns:a16="http://schemas.microsoft.com/office/drawing/2014/main" xmlns="" id="{9B04801C-3319-AC43-9484-8377A4F8F253}"/>
              </a:ext>
            </a:extLst>
          </p:cNvPr>
          <p:cNvSpPr>
            <a:spLocks noGrp="1"/>
          </p:cNvSpPr>
          <p:nvPr>
            <p:ph type="ctrTitle" hasCustomPrompt="1"/>
          </p:nvPr>
        </p:nvSpPr>
        <p:spPr>
          <a:xfrm>
            <a:off x="1648661" y="339645"/>
            <a:ext cx="4890577"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a:t>TITLE GOE HERE</a:t>
            </a:r>
          </a:p>
        </p:txBody>
      </p:sp>
      <p:sp>
        <p:nvSpPr>
          <p:cNvPr id="11" name="Text Placeholder 10">
            <a:extLst>
              <a:ext uri="{FF2B5EF4-FFF2-40B4-BE49-F238E27FC236}">
                <a16:creationId xmlns:a16="http://schemas.microsoft.com/office/drawing/2014/main" xmlns="" id="{3D67D640-AB06-EE4B-868D-F46A30705F62}"/>
              </a:ext>
            </a:extLst>
          </p:cNvPr>
          <p:cNvSpPr>
            <a:spLocks noGrp="1"/>
          </p:cNvSpPr>
          <p:nvPr>
            <p:ph type="body" sz="quarter" idx="14"/>
          </p:nvPr>
        </p:nvSpPr>
        <p:spPr>
          <a:xfrm>
            <a:off x="1645581" y="1507066"/>
            <a:ext cx="4890578" cy="4849283"/>
          </a:xfrm>
        </p:spPr>
        <p:txBody>
          <a:bodyPr lIns="0" rIns="0" anchor="t">
            <a:normAutofit/>
          </a:bodyPr>
          <a:lstStyle>
            <a:lvl1pPr marL="0" indent="0">
              <a:lnSpc>
                <a:spcPct val="100000"/>
              </a:lnSpc>
              <a:buNone/>
              <a:defRPr sz="1600">
                <a:latin typeface="+mj-lt"/>
              </a:defRPr>
            </a:lvl1pPr>
            <a:lvl2pPr marL="457200" indent="0">
              <a:lnSpc>
                <a:spcPct val="100000"/>
              </a:lnSpc>
              <a:buNone/>
              <a:defRPr sz="1600">
                <a:latin typeface="+mj-lt"/>
              </a:defRPr>
            </a:lvl2pPr>
            <a:lvl3pPr marL="914400" indent="0">
              <a:lnSpc>
                <a:spcPct val="100000"/>
              </a:lnSpc>
              <a:buNone/>
              <a:defRPr sz="1600">
                <a:latin typeface="+mj-lt"/>
              </a:defRPr>
            </a:lvl3pPr>
            <a:lvl4pPr marL="1371600" indent="0">
              <a:lnSpc>
                <a:spcPct val="100000"/>
              </a:lnSpc>
              <a:buNone/>
              <a:defRPr sz="1600">
                <a:latin typeface="+mj-lt"/>
              </a:defRPr>
            </a:lvl4pPr>
            <a:lvl5pPr marL="1828800" indent="0">
              <a:lnSpc>
                <a:spcPct val="100000"/>
              </a:lnSpc>
              <a:buNone/>
              <a:defRPr sz="16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3" name="Straight Connector 12">
            <a:extLst>
              <a:ext uri="{FF2B5EF4-FFF2-40B4-BE49-F238E27FC236}">
                <a16:creationId xmlns:a16="http://schemas.microsoft.com/office/drawing/2014/main" xmlns=""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2B907ACF-A34F-FE4A-8511-B7FE12F69496}"/>
              </a:ext>
            </a:extLst>
          </p:cNvPr>
          <p:cNvCxnSpPr>
            <a:cxnSpLocks/>
          </p:cNvCxnSpPr>
          <p:nvPr userDrawn="1"/>
        </p:nvCxnSpPr>
        <p:spPr>
          <a:xfrm>
            <a:off x="1134319"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xmlns="" id="{E735D0AE-4E72-4763-97E0-BDA2B9168EF1}"/>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12562570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mage and Content_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2062DFD1-09C0-6845-8219-0846F32EDEFA}"/>
              </a:ext>
            </a:extLst>
          </p:cNvPr>
          <p:cNvSpPr>
            <a:spLocks noGrp="1"/>
          </p:cNvSpPr>
          <p:nvPr>
            <p:ph type="dt" sz="half" idx="10"/>
          </p:nvPr>
        </p:nvSpPr>
        <p:spPr/>
        <p:txBody>
          <a:bodyPr/>
          <a:lstStyle/>
          <a:p>
            <a:fld id="{278B7BE0-1B3E-4E3C-9F79-889ECE1D124E}" type="datetime1">
              <a:rPr lang="en-US" smtClean="0"/>
              <a:t>5/12/2023</a:t>
            </a:fld>
            <a:endParaRPr lang="en-US"/>
          </a:p>
        </p:txBody>
      </p:sp>
      <p:sp>
        <p:nvSpPr>
          <p:cNvPr id="4" name="Footer Placeholder 3">
            <a:extLst>
              <a:ext uri="{FF2B5EF4-FFF2-40B4-BE49-F238E27FC236}">
                <a16:creationId xmlns:a16="http://schemas.microsoft.com/office/drawing/2014/main" xmlns="" id="{CB7D7355-C4D0-1F4D-A365-E4AF1D8FED03}"/>
              </a:ext>
            </a:extLst>
          </p:cNvPr>
          <p:cNvSpPr>
            <a:spLocks noGrp="1"/>
          </p:cNvSpPr>
          <p:nvPr>
            <p:ph type="ftr" sz="quarter" idx="11"/>
          </p:nvPr>
        </p:nvSpPr>
        <p:spPr/>
        <p:txBody>
          <a:bodyPr/>
          <a:lstStyle/>
          <a:p>
            <a:r>
              <a:rPr lang="en-US"/>
              <a:t>DELIBERATIVE // INTERNAL USE ONLY</a:t>
            </a:r>
          </a:p>
        </p:txBody>
      </p:sp>
      <p:sp>
        <p:nvSpPr>
          <p:cNvPr id="5" name="Slide Number Placeholder 4">
            <a:extLst>
              <a:ext uri="{FF2B5EF4-FFF2-40B4-BE49-F238E27FC236}">
                <a16:creationId xmlns:a16="http://schemas.microsoft.com/office/drawing/2014/main" xmlns=""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a:p>
        </p:txBody>
      </p:sp>
      <p:sp>
        <p:nvSpPr>
          <p:cNvPr id="6" name="Picture Placeholder 8">
            <a:extLst>
              <a:ext uri="{FF2B5EF4-FFF2-40B4-BE49-F238E27FC236}">
                <a16:creationId xmlns:a16="http://schemas.microsoft.com/office/drawing/2014/main" xmlns="" id="{E0B206EA-4BA0-3F4C-A4ED-E78F311CD8A8}"/>
              </a:ext>
            </a:extLst>
          </p:cNvPr>
          <p:cNvSpPr>
            <a:spLocks noGrp="1"/>
          </p:cNvSpPr>
          <p:nvPr>
            <p:ph type="pic" sz="quarter" idx="13"/>
          </p:nvPr>
        </p:nvSpPr>
        <p:spPr>
          <a:xfrm>
            <a:off x="0" y="1"/>
            <a:ext cx="5198641" cy="6858002"/>
          </a:xfrm>
          <a:prstGeom prst="rect">
            <a:avLst/>
          </a:prstGeom>
          <a:solidFill>
            <a:schemeClr val="accent4">
              <a:lumMod val="50000"/>
            </a:schemeClr>
          </a:solidFill>
        </p:spPr>
        <p:txBody>
          <a:bodyPr/>
          <a:lstStyle/>
          <a:p>
            <a:r>
              <a:rPr lang="en-US"/>
              <a:t>Click icon to add picture</a:t>
            </a:r>
            <a:endParaRPr lang="id-ID"/>
          </a:p>
        </p:txBody>
      </p:sp>
      <p:sp>
        <p:nvSpPr>
          <p:cNvPr id="7" name="Title 1">
            <a:extLst>
              <a:ext uri="{FF2B5EF4-FFF2-40B4-BE49-F238E27FC236}">
                <a16:creationId xmlns:a16="http://schemas.microsoft.com/office/drawing/2014/main" xmlns="" id="{9B04801C-3319-AC43-9484-8377A4F8F253}"/>
              </a:ext>
            </a:extLst>
          </p:cNvPr>
          <p:cNvSpPr>
            <a:spLocks noGrp="1"/>
          </p:cNvSpPr>
          <p:nvPr>
            <p:ph type="ctrTitle" hasCustomPrompt="1"/>
          </p:nvPr>
        </p:nvSpPr>
        <p:spPr>
          <a:xfrm>
            <a:off x="5711877" y="339645"/>
            <a:ext cx="4890577"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a:t>TITLE GOE HERE</a:t>
            </a:r>
          </a:p>
        </p:txBody>
      </p:sp>
      <p:sp>
        <p:nvSpPr>
          <p:cNvPr id="11" name="Text Placeholder 10">
            <a:extLst>
              <a:ext uri="{FF2B5EF4-FFF2-40B4-BE49-F238E27FC236}">
                <a16:creationId xmlns:a16="http://schemas.microsoft.com/office/drawing/2014/main" xmlns="" id="{3D67D640-AB06-EE4B-868D-F46A30705F62}"/>
              </a:ext>
            </a:extLst>
          </p:cNvPr>
          <p:cNvSpPr>
            <a:spLocks noGrp="1"/>
          </p:cNvSpPr>
          <p:nvPr>
            <p:ph type="body" sz="quarter" idx="14"/>
          </p:nvPr>
        </p:nvSpPr>
        <p:spPr>
          <a:xfrm>
            <a:off x="5708797" y="1507066"/>
            <a:ext cx="4890578" cy="4849283"/>
          </a:xfrm>
        </p:spPr>
        <p:txBody>
          <a:bodyPr lIns="0" rIns="0" anchor="t">
            <a:normAutofit/>
          </a:bodyPr>
          <a:lstStyle>
            <a:lvl1pPr marL="0" indent="0">
              <a:lnSpc>
                <a:spcPct val="100000"/>
              </a:lnSpc>
              <a:buNone/>
              <a:defRPr sz="1600">
                <a:latin typeface="+mj-lt"/>
              </a:defRPr>
            </a:lvl1pPr>
            <a:lvl2pPr marL="457200" indent="0">
              <a:lnSpc>
                <a:spcPct val="100000"/>
              </a:lnSpc>
              <a:buNone/>
              <a:defRPr sz="1600">
                <a:latin typeface="+mj-lt"/>
              </a:defRPr>
            </a:lvl2pPr>
            <a:lvl3pPr marL="914400" indent="0">
              <a:lnSpc>
                <a:spcPct val="100000"/>
              </a:lnSpc>
              <a:buNone/>
              <a:defRPr sz="1600">
                <a:latin typeface="+mj-lt"/>
              </a:defRPr>
            </a:lvl3pPr>
            <a:lvl4pPr marL="1371600" indent="0">
              <a:lnSpc>
                <a:spcPct val="100000"/>
              </a:lnSpc>
              <a:buNone/>
              <a:defRPr sz="1600">
                <a:latin typeface="+mj-lt"/>
              </a:defRPr>
            </a:lvl4pPr>
            <a:lvl5pPr marL="1828800" indent="0">
              <a:lnSpc>
                <a:spcPct val="100000"/>
              </a:lnSpc>
              <a:buNone/>
              <a:defRPr sz="16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3" name="Straight Connector 12">
            <a:extLst>
              <a:ext uri="{FF2B5EF4-FFF2-40B4-BE49-F238E27FC236}">
                <a16:creationId xmlns:a16="http://schemas.microsoft.com/office/drawing/2014/main" xmlns=""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834037ED-B73E-2946-8FAC-2803EA71C585}"/>
              </a:ext>
            </a:extLst>
          </p:cNvPr>
          <p:cNvCxnSpPr>
            <a:cxnSpLocks/>
          </p:cNvCxnSpPr>
          <p:nvPr userDrawn="1"/>
        </p:nvCxnSpPr>
        <p:spPr>
          <a:xfrm>
            <a:off x="10661986"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xmlns="" id="{76BD17C4-CAE4-4401-AAB0-D37C6FFE2928}"/>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311026729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Image and Content_4">
    <p:bg>
      <p:bgPr>
        <a:solidFill>
          <a:schemeClr val="accent4">
            <a:lumMod val="50000"/>
          </a:schemeClr>
        </a:solidFill>
        <a:effectLst/>
      </p:bgPr>
    </p:bg>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xmlns="" id="{E0B206EA-4BA0-3F4C-A4ED-E78F311CD8A8}"/>
              </a:ext>
            </a:extLst>
          </p:cNvPr>
          <p:cNvSpPr>
            <a:spLocks noGrp="1"/>
          </p:cNvSpPr>
          <p:nvPr>
            <p:ph type="pic" sz="quarter" idx="13"/>
          </p:nvPr>
        </p:nvSpPr>
        <p:spPr>
          <a:xfrm>
            <a:off x="1134319" y="1"/>
            <a:ext cx="11057681" cy="6858002"/>
          </a:xfrm>
          <a:prstGeom prst="rect">
            <a:avLst/>
          </a:prstGeom>
          <a:solidFill>
            <a:schemeClr val="accent4">
              <a:lumMod val="50000"/>
            </a:schemeClr>
          </a:solidFill>
        </p:spPr>
        <p:txBody>
          <a:bodyPr/>
          <a:lstStyle/>
          <a:p>
            <a:r>
              <a:rPr lang="en-US"/>
              <a:t>Click icon to add picture</a:t>
            </a:r>
            <a:endParaRPr lang="id-ID"/>
          </a:p>
        </p:txBody>
      </p:sp>
      <p:sp>
        <p:nvSpPr>
          <p:cNvPr id="3" name="Date Placeholder 2">
            <a:extLst>
              <a:ext uri="{FF2B5EF4-FFF2-40B4-BE49-F238E27FC236}">
                <a16:creationId xmlns:a16="http://schemas.microsoft.com/office/drawing/2014/main" xmlns="" id="{2062DFD1-09C0-6845-8219-0846F32EDEFA}"/>
              </a:ext>
            </a:extLst>
          </p:cNvPr>
          <p:cNvSpPr>
            <a:spLocks noGrp="1"/>
          </p:cNvSpPr>
          <p:nvPr>
            <p:ph type="dt" sz="half" idx="10"/>
          </p:nvPr>
        </p:nvSpPr>
        <p:spPr/>
        <p:txBody>
          <a:bodyPr/>
          <a:lstStyle/>
          <a:p>
            <a:fld id="{7B25EE35-3E51-4386-B709-42DADC2A2ABA}" type="datetime1">
              <a:rPr lang="en-US" smtClean="0"/>
              <a:t>5/12/2023</a:t>
            </a:fld>
            <a:endParaRPr lang="en-US"/>
          </a:p>
        </p:txBody>
      </p:sp>
      <p:sp>
        <p:nvSpPr>
          <p:cNvPr id="4" name="Footer Placeholder 3">
            <a:extLst>
              <a:ext uri="{FF2B5EF4-FFF2-40B4-BE49-F238E27FC236}">
                <a16:creationId xmlns:a16="http://schemas.microsoft.com/office/drawing/2014/main" xmlns="" id="{CB7D7355-C4D0-1F4D-A365-E4AF1D8FED03}"/>
              </a:ext>
            </a:extLst>
          </p:cNvPr>
          <p:cNvSpPr>
            <a:spLocks noGrp="1"/>
          </p:cNvSpPr>
          <p:nvPr>
            <p:ph type="ftr" sz="quarter" idx="11"/>
          </p:nvPr>
        </p:nvSpPr>
        <p:spPr/>
        <p:txBody>
          <a:bodyPr/>
          <a:lstStyle/>
          <a:p>
            <a:r>
              <a:rPr lang="en-US"/>
              <a:t>DELIBERATIVE // INTERNAL USE ONLY</a:t>
            </a:r>
          </a:p>
        </p:txBody>
      </p:sp>
      <p:sp>
        <p:nvSpPr>
          <p:cNvPr id="5" name="Slide Number Placeholder 4">
            <a:extLst>
              <a:ext uri="{FF2B5EF4-FFF2-40B4-BE49-F238E27FC236}">
                <a16:creationId xmlns:a16="http://schemas.microsoft.com/office/drawing/2014/main" xmlns=""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a:p>
        </p:txBody>
      </p:sp>
      <p:sp>
        <p:nvSpPr>
          <p:cNvPr id="7" name="Title 1">
            <a:extLst>
              <a:ext uri="{FF2B5EF4-FFF2-40B4-BE49-F238E27FC236}">
                <a16:creationId xmlns:a16="http://schemas.microsoft.com/office/drawing/2014/main" xmlns="" id="{9B04801C-3319-AC43-9484-8377A4F8F253}"/>
              </a:ext>
            </a:extLst>
          </p:cNvPr>
          <p:cNvSpPr>
            <a:spLocks noGrp="1"/>
          </p:cNvSpPr>
          <p:nvPr>
            <p:ph type="ctrTitle" hasCustomPrompt="1"/>
          </p:nvPr>
        </p:nvSpPr>
        <p:spPr>
          <a:xfrm>
            <a:off x="1648661" y="339645"/>
            <a:ext cx="4890577" cy="1002552"/>
          </a:xfrm>
        </p:spPr>
        <p:txBody>
          <a:bodyPr lIns="0" rIns="0" anchor="b">
            <a:noAutofit/>
          </a:bodyPr>
          <a:lstStyle>
            <a:lvl1pPr algn="l">
              <a:defRPr sz="4500" b="0" i="0" cap="all" baseline="0">
                <a:solidFill>
                  <a:schemeClr val="bg1"/>
                </a:solidFill>
                <a:latin typeface="Sagona ExtraLight" panose="02020303050505020204" pitchFamily="18" charset="0"/>
              </a:defRPr>
            </a:lvl1pPr>
          </a:lstStyle>
          <a:p>
            <a:r>
              <a:rPr lang="en-US"/>
              <a:t>TITLE GOE HERE</a:t>
            </a:r>
          </a:p>
        </p:txBody>
      </p:sp>
      <p:sp>
        <p:nvSpPr>
          <p:cNvPr id="11" name="Text Placeholder 10">
            <a:extLst>
              <a:ext uri="{FF2B5EF4-FFF2-40B4-BE49-F238E27FC236}">
                <a16:creationId xmlns:a16="http://schemas.microsoft.com/office/drawing/2014/main" xmlns="" id="{3D67D640-AB06-EE4B-868D-F46A30705F62}"/>
              </a:ext>
            </a:extLst>
          </p:cNvPr>
          <p:cNvSpPr>
            <a:spLocks noGrp="1"/>
          </p:cNvSpPr>
          <p:nvPr>
            <p:ph type="body" sz="quarter" idx="14"/>
          </p:nvPr>
        </p:nvSpPr>
        <p:spPr>
          <a:xfrm>
            <a:off x="1645581" y="1507066"/>
            <a:ext cx="4890578" cy="4849283"/>
          </a:xfrm>
        </p:spPr>
        <p:txBody>
          <a:bodyPr lIns="0" rIns="0" anchor="t">
            <a:normAutofit/>
          </a:bodyPr>
          <a:lstStyle>
            <a:lvl1pPr marL="0" indent="0">
              <a:lnSpc>
                <a:spcPct val="100000"/>
              </a:lnSpc>
              <a:buNone/>
              <a:defRPr sz="1600">
                <a:solidFill>
                  <a:schemeClr val="bg1"/>
                </a:solidFill>
                <a:latin typeface="+mj-lt"/>
              </a:defRPr>
            </a:lvl1pPr>
            <a:lvl2pPr marL="457200" indent="0">
              <a:lnSpc>
                <a:spcPct val="100000"/>
              </a:lnSpc>
              <a:buNone/>
              <a:defRPr sz="1600">
                <a:solidFill>
                  <a:schemeClr val="bg1"/>
                </a:solidFill>
                <a:latin typeface="+mj-lt"/>
              </a:defRPr>
            </a:lvl2pPr>
            <a:lvl3pPr marL="914400" indent="0">
              <a:lnSpc>
                <a:spcPct val="100000"/>
              </a:lnSpc>
              <a:buNone/>
              <a:defRPr sz="1600">
                <a:solidFill>
                  <a:schemeClr val="bg1"/>
                </a:solidFill>
                <a:latin typeface="+mj-lt"/>
              </a:defRPr>
            </a:lvl3pPr>
            <a:lvl4pPr marL="1371600" indent="0">
              <a:lnSpc>
                <a:spcPct val="100000"/>
              </a:lnSpc>
              <a:buNone/>
              <a:defRPr sz="1600">
                <a:solidFill>
                  <a:schemeClr val="bg1"/>
                </a:solidFill>
                <a:latin typeface="+mj-lt"/>
              </a:defRPr>
            </a:lvl4pPr>
            <a:lvl5pPr marL="1828800" indent="0">
              <a:lnSpc>
                <a:spcPct val="100000"/>
              </a:lnSpc>
              <a:buNone/>
              <a:defRPr sz="1600">
                <a:solidFill>
                  <a:schemeClr val="bg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3" name="Straight Connector 12">
            <a:extLst>
              <a:ext uri="{FF2B5EF4-FFF2-40B4-BE49-F238E27FC236}">
                <a16:creationId xmlns:a16="http://schemas.microsoft.com/office/drawing/2014/main" xmlns=""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xmlns="" id="{2B907ACF-A34F-FE4A-8511-B7FE12F69496}"/>
              </a:ext>
            </a:extLst>
          </p:cNvPr>
          <p:cNvCxnSpPr>
            <a:cxnSpLocks/>
          </p:cNvCxnSpPr>
          <p:nvPr userDrawn="1"/>
        </p:nvCxnSpPr>
        <p:spPr>
          <a:xfrm>
            <a:off x="1124487"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xmlns="" id="{6E1B56D3-DE54-4BC9-BCF4-0D48E22C3E69}"/>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110239448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Image and Content_5">
    <p:spTree>
      <p:nvGrpSpPr>
        <p:cNvPr id="1" name=""/>
        <p:cNvGrpSpPr/>
        <p:nvPr/>
      </p:nvGrpSpPr>
      <p:grpSpPr>
        <a:xfrm>
          <a:off x="0" y="0"/>
          <a:ext cx="0" cy="0"/>
          <a:chOff x="0" y="0"/>
          <a:chExt cx="0" cy="0"/>
        </a:xfrm>
      </p:grpSpPr>
      <p:sp>
        <p:nvSpPr>
          <p:cNvPr id="6" name="Picture Placeholder 8">
            <a:extLst>
              <a:ext uri="{FF2B5EF4-FFF2-40B4-BE49-F238E27FC236}">
                <a16:creationId xmlns:a16="http://schemas.microsoft.com/office/drawing/2014/main" xmlns="" id="{E0B206EA-4BA0-3F4C-A4ED-E78F311CD8A8}"/>
              </a:ext>
            </a:extLst>
          </p:cNvPr>
          <p:cNvSpPr>
            <a:spLocks noGrp="1"/>
          </p:cNvSpPr>
          <p:nvPr>
            <p:ph type="pic" sz="quarter" idx="13"/>
          </p:nvPr>
        </p:nvSpPr>
        <p:spPr>
          <a:xfrm>
            <a:off x="1" y="1"/>
            <a:ext cx="12192000" cy="6858002"/>
          </a:xfrm>
          <a:prstGeom prst="rect">
            <a:avLst/>
          </a:prstGeom>
          <a:solidFill>
            <a:schemeClr val="accent4">
              <a:lumMod val="50000"/>
            </a:schemeClr>
          </a:solidFill>
        </p:spPr>
        <p:txBody>
          <a:bodyPr/>
          <a:lstStyle/>
          <a:p>
            <a:r>
              <a:rPr lang="en-US"/>
              <a:t>Click icon to add picture</a:t>
            </a:r>
            <a:endParaRPr lang="id-ID"/>
          </a:p>
        </p:txBody>
      </p:sp>
      <p:sp>
        <p:nvSpPr>
          <p:cNvPr id="3" name="Date Placeholder 2">
            <a:extLst>
              <a:ext uri="{FF2B5EF4-FFF2-40B4-BE49-F238E27FC236}">
                <a16:creationId xmlns:a16="http://schemas.microsoft.com/office/drawing/2014/main" xmlns="" id="{2062DFD1-09C0-6845-8219-0846F32EDEFA}"/>
              </a:ext>
            </a:extLst>
          </p:cNvPr>
          <p:cNvSpPr>
            <a:spLocks noGrp="1"/>
          </p:cNvSpPr>
          <p:nvPr>
            <p:ph type="dt" sz="half" idx="10"/>
          </p:nvPr>
        </p:nvSpPr>
        <p:spPr/>
        <p:txBody>
          <a:bodyPr/>
          <a:lstStyle/>
          <a:p>
            <a:fld id="{EAF778F2-0133-4485-A8B4-85FD7FA6B173}" type="datetime1">
              <a:rPr lang="en-US" smtClean="0"/>
              <a:t>5/12/2023</a:t>
            </a:fld>
            <a:endParaRPr lang="en-US"/>
          </a:p>
        </p:txBody>
      </p:sp>
      <p:sp>
        <p:nvSpPr>
          <p:cNvPr id="4" name="Footer Placeholder 3">
            <a:extLst>
              <a:ext uri="{FF2B5EF4-FFF2-40B4-BE49-F238E27FC236}">
                <a16:creationId xmlns:a16="http://schemas.microsoft.com/office/drawing/2014/main" xmlns="" id="{CB7D7355-C4D0-1F4D-A365-E4AF1D8FED03}"/>
              </a:ext>
            </a:extLst>
          </p:cNvPr>
          <p:cNvSpPr>
            <a:spLocks noGrp="1"/>
          </p:cNvSpPr>
          <p:nvPr>
            <p:ph type="ftr" sz="quarter" idx="11"/>
          </p:nvPr>
        </p:nvSpPr>
        <p:spPr/>
        <p:txBody>
          <a:bodyPr/>
          <a:lstStyle/>
          <a:p>
            <a:r>
              <a:rPr lang="en-US"/>
              <a:t>DELIBERATIVE // INTERNAL USE ONLY</a:t>
            </a:r>
          </a:p>
        </p:txBody>
      </p:sp>
      <p:sp>
        <p:nvSpPr>
          <p:cNvPr id="5" name="Slide Number Placeholder 4">
            <a:extLst>
              <a:ext uri="{FF2B5EF4-FFF2-40B4-BE49-F238E27FC236}">
                <a16:creationId xmlns:a16="http://schemas.microsoft.com/office/drawing/2014/main" xmlns=""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a:p>
        </p:txBody>
      </p:sp>
      <p:cxnSp>
        <p:nvCxnSpPr>
          <p:cNvPr id="13" name="Straight Connector 12">
            <a:extLst>
              <a:ext uri="{FF2B5EF4-FFF2-40B4-BE49-F238E27FC236}">
                <a16:creationId xmlns:a16="http://schemas.microsoft.com/office/drawing/2014/main" xmlns=""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D69E9592-D634-1947-B3FB-EB3B7F16FF28}"/>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itle 1">
            <a:extLst>
              <a:ext uri="{FF2B5EF4-FFF2-40B4-BE49-F238E27FC236}">
                <a16:creationId xmlns:a16="http://schemas.microsoft.com/office/drawing/2014/main" xmlns="" id="{6D456EAF-F3B8-AF4A-90FF-4B0693C56A33}"/>
              </a:ext>
            </a:extLst>
          </p:cNvPr>
          <p:cNvSpPr>
            <a:spLocks noGrp="1"/>
          </p:cNvSpPr>
          <p:nvPr>
            <p:ph type="ctrTitle" hasCustomPrompt="1"/>
          </p:nvPr>
        </p:nvSpPr>
        <p:spPr>
          <a:xfrm>
            <a:off x="392623" y="339645"/>
            <a:ext cx="4890577" cy="1002552"/>
          </a:xfrm>
        </p:spPr>
        <p:txBody>
          <a:bodyPr lIns="0" rIns="0" anchor="b">
            <a:noAutofit/>
          </a:bodyPr>
          <a:lstStyle>
            <a:lvl1pPr algn="l">
              <a:defRPr sz="4500" b="0" i="0" cap="all" baseline="0">
                <a:solidFill>
                  <a:schemeClr val="bg1"/>
                </a:solidFill>
                <a:latin typeface="Sagona ExtraLight" panose="02020303050505020204" pitchFamily="18" charset="0"/>
              </a:defRPr>
            </a:lvl1pPr>
          </a:lstStyle>
          <a:p>
            <a:r>
              <a:rPr lang="en-US"/>
              <a:t>TITLE GOE HERE</a:t>
            </a:r>
          </a:p>
        </p:txBody>
      </p:sp>
      <p:sp>
        <p:nvSpPr>
          <p:cNvPr id="15" name="Text Placeholder 10">
            <a:extLst>
              <a:ext uri="{FF2B5EF4-FFF2-40B4-BE49-F238E27FC236}">
                <a16:creationId xmlns:a16="http://schemas.microsoft.com/office/drawing/2014/main" xmlns="" id="{F7FB4ADF-1B3E-A442-B2C9-518CBE7637DB}"/>
              </a:ext>
            </a:extLst>
          </p:cNvPr>
          <p:cNvSpPr>
            <a:spLocks noGrp="1"/>
          </p:cNvSpPr>
          <p:nvPr>
            <p:ph type="body" sz="quarter" idx="14"/>
          </p:nvPr>
        </p:nvSpPr>
        <p:spPr>
          <a:xfrm>
            <a:off x="392624" y="1507066"/>
            <a:ext cx="4890578" cy="4849283"/>
          </a:xfrm>
        </p:spPr>
        <p:txBody>
          <a:bodyPr lIns="0" rIns="0" anchor="t">
            <a:normAutofit/>
          </a:bodyPr>
          <a:lstStyle>
            <a:lvl1pPr marL="0" indent="0">
              <a:lnSpc>
                <a:spcPct val="100000"/>
              </a:lnSpc>
              <a:buNone/>
              <a:defRPr sz="1600">
                <a:solidFill>
                  <a:schemeClr val="bg1"/>
                </a:solidFill>
                <a:latin typeface="+mj-lt"/>
              </a:defRPr>
            </a:lvl1pPr>
            <a:lvl2pPr marL="457200" indent="0">
              <a:lnSpc>
                <a:spcPct val="100000"/>
              </a:lnSpc>
              <a:buNone/>
              <a:defRPr sz="1600">
                <a:solidFill>
                  <a:schemeClr val="bg1"/>
                </a:solidFill>
                <a:latin typeface="+mj-lt"/>
              </a:defRPr>
            </a:lvl2pPr>
            <a:lvl3pPr marL="914400" indent="0">
              <a:lnSpc>
                <a:spcPct val="100000"/>
              </a:lnSpc>
              <a:buNone/>
              <a:defRPr sz="1600">
                <a:solidFill>
                  <a:schemeClr val="bg1"/>
                </a:solidFill>
                <a:latin typeface="+mj-lt"/>
              </a:defRPr>
            </a:lvl3pPr>
            <a:lvl4pPr marL="1371600" indent="0">
              <a:lnSpc>
                <a:spcPct val="100000"/>
              </a:lnSpc>
              <a:buNone/>
              <a:defRPr sz="1600">
                <a:solidFill>
                  <a:schemeClr val="bg1"/>
                </a:solidFill>
                <a:latin typeface="+mj-lt"/>
              </a:defRPr>
            </a:lvl4pPr>
            <a:lvl5pPr marL="1828800" indent="0">
              <a:lnSpc>
                <a:spcPct val="100000"/>
              </a:lnSpc>
              <a:buNone/>
              <a:defRPr sz="1600">
                <a:solidFill>
                  <a:schemeClr val="bg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 name="Picture 9">
            <a:extLst>
              <a:ext uri="{FF2B5EF4-FFF2-40B4-BE49-F238E27FC236}">
                <a16:creationId xmlns:a16="http://schemas.microsoft.com/office/drawing/2014/main" xmlns="" id="{96AC27E4-0FA2-4899-B708-507763B88423}"/>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1448996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esentation Title_4">
    <p:bg>
      <p:bgPr>
        <a:solidFill>
          <a:schemeClr val="accent4">
            <a:lumMod val="50000"/>
          </a:schemeClr>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xmlns="" id="{37D7B648-BE60-43F4-8E11-2AB267410D48}"/>
              </a:ext>
            </a:extLst>
          </p:cNvPr>
          <p:cNvSpPr>
            <a:spLocks noGrp="1"/>
          </p:cNvSpPr>
          <p:nvPr>
            <p:ph type="pic" sz="quarter" idx="10"/>
          </p:nvPr>
        </p:nvSpPr>
        <p:spPr>
          <a:xfrm>
            <a:off x="1134319" y="0"/>
            <a:ext cx="11057681" cy="6858000"/>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p>
        </p:txBody>
      </p:sp>
      <p:cxnSp>
        <p:nvCxnSpPr>
          <p:cNvPr id="3" name="Straight Connector 2">
            <a:extLst>
              <a:ext uri="{FF2B5EF4-FFF2-40B4-BE49-F238E27FC236}">
                <a16:creationId xmlns:a16="http://schemas.microsoft.com/office/drawing/2014/main" xmlns="" id="{A9525627-537D-D740-918D-FD8895672A9F}"/>
              </a:ext>
            </a:extLst>
          </p:cNvPr>
          <p:cNvCxnSpPr>
            <a:cxnSpLocks/>
          </p:cNvCxnSpPr>
          <p:nvPr userDrawn="1"/>
        </p:nvCxnSpPr>
        <p:spPr>
          <a:xfrm>
            <a:off x="1124487"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ext Placeholder 2">
            <a:extLst>
              <a:ext uri="{FF2B5EF4-FFF2-40B4-BE49-F238E27FC236}">
                <a16:creationId xmlns:a16="http://schemas.microsoft.com/office/drawing/2014/main" xmlns="" id="{01662FCA-743F-AC4A-B6AC-269A9A26ECF8}"/>
              </a:ext>
            </a:extLst>
          </p:cNvPr>
          <p:cNvSpPr>
            <a:spLocks noGrp="1"/>
          </p:cNvSpPr>
          <p:nvPr>
            <p:ph type="body" idx="13" hasCustomPrompt="1"/>
          </p:nvPr>
        </p:nvSpPr>
        <p:spPr>
          <a:xfrm>
            <a:off x="1524000" y="5286196"/>
            <a:ext cx="4179375" cy="356462"/>
          </a:xfrm>
        </p:spPr>
        <p:txBody>
          <a:bodyPr lIns="0" rIns="0">
            <a:normAutofit/>
          </a:bodyPr>
          <a:lstStyle>
            <a:lvl1pPr marL="0" indent="0">
              <a:buNone/>
              <a:defRPr sz="1800" b="1" i="0" cap="all" spc="300" baseline="0">
                <a:solidFill>
                  <a:schemeClr val="bg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Subtitle goes here</a:t>
            </a:r>
          </a:p>
        </p:txBody>
      </p:sp>
      <p:sp>
        <p:nvSpPr>
          <p:cNvPr id="5" name="Title 1">
            <a:extLst>
              <a:ext uri="{FF2B5EF4-FFF2-40B4-BE49-F238E27FC236}">
                <a16:creationId xmlns:a16="http://schemas.microsoft.com/office/drawing/2014/main" xmlns="" id="{BBC2EA4E-1692-1548-A245-3DC65B856DEB}"/>
              </a:ext>
            </a:extLst>
          </p:cNvPr>
          <p:cNvSpPr>
            <a:spLocks noGrp="1"/>
          </p:cNvSpPr>
          <p:nvPr>
            <p:ph type="ctrTitle"/>
          </p:nvPr>
        </p:nvSpPr>
        <p:spPr>
          <a:xfrm>
            <a:off x="1524000" y="2715790"/>
            <a:ext cx="4179376" cy="2387600"/>
          </a:xfrm>
        </p:spPr>
        <p:txBody>
          <a:bodyPr lIns="0" rIns="0" anchor="b">
            <a:normAutofit/>
          </a:bodyPr>
          <a:lstStyle>
            <a:lvl1pPr algn="l">
              <a:defRPr sz="4800" b="0" i="0" cap="all" baseline="0">
                <a:solidFill>
                  <a:schemeClr val="bg1"/>
                </a:solidFill>
                <a:latin typeface="Sagona ExtraLight" panose="02020303050505020204" pitchFamily="18" charset="0"/>
              </a:defRPr>
            </a:lvl1pPr>
          </a:lstStyle>
          <a:p>
            <a:r>
              <a:rPr lang="en-US"/>
              <a:t>Click to edit Master title style</a:t>
            </a:r>
          </a:p>
        </p:txBody>
      </p:sp>
      <p:pic>
        <p:nvPicPr>
          <p:cNvPr id="7" name="Picture 6">
            <a:extLst>
              <a:ext uri="{FF2B5EF4-FFF2-40B4-BE49-F238E27FC236}">
                <a16:creationId xmlns:a16="http://schemas.microsoft.com/office/drawing/2014/main" xmlns="" id="{19234191-0254-421F-A21D-64176089CA64}"/>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1375684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Image and Caption_2">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346059" y="292426"/>
            <a:ext cx="6297515" cy="6273148"/>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lvl1pPr>
          </a:lstStyle>
          <a:p>
            <a:r>
              <a:rPr lang="en-US"/>
              <a:t>Click icon to add picture</a:t>
            </a:r>
          </a:p>
        </p:txBody>
      </p:sp>
      <p:sp>
        <p:nvSpPr>
          <p:cNvPr id="9" name="Title 1">
            <a:extLst>
              <a:ext uri="{FF2B5EF4-FFF2-40B4-BE49-F238E27FC236}">
                <a16:creationId xmlns:a16="http://schemas.microsoft.com/office/drawing/2014/main" xmlns="" id="{97670D6E-CED1-EE4B-A761-0D1C7A246FD2}"/>
              </a:ext>
            </a:extLst>
          </p:cNvPr>
          <p:cNvSpPr>
            <a:spLocks noGrp="1"/>
          </p:cNvSpPr>
          <p:nvPr>
            <p:ph type="ctrTitle" hasCustomPrompt="1"/>
          </p:nvPr>
        </p:nvSpPr>
        <p:spPr>
          <a:xfrm>
            <a:off x="7313354" y="4418889"/>
            <a:ext cx="3289100" cy="637507"/>
          </a:xfrm>
        </p:spPr>
        <p:txBody>
          <a:bodyPr lIns="0" rIns="0" anchor="b">
            <a:noAutofit/>
          </a:bodyPr>
          <a:lstStyle>
            <a:lvl1pPr algn="l">
              <a:defRPr sz="4000" b="0" i="0" cap="all" baseline="0">
                <a:solidFill>
                  <a:schemeClr val="accent4">
                    <a:lumMod val="75000"/>
                  </a:schemeClr>
                </a:solidFill>
                <a:latin typeface="Sagona ExtraLight" panose="02020303050505020204" pitchFamily="18" charset="0"/>
              </a:defRPr>
            </a:lvl1pPr>
          </a:lstStyle>
          <a:p>
            <a:r>
              <a:rPr lang="en-US"/>
              <a:t>TITLE </a:t>
            </a:r>
            <a:br>
              <a:rPr lang="en-US"/>
            </a:br>
            <a:r>
              <a:rPr lang="en-US"/>
              <a:t>GOES HERE</a:t>
            </a:r>
          </a:p>
        </p:txBody>
      </p:sp>
      <p:sp>
        <p:nvSpPr>
          <p:cNvPr id="10" name="Text Placeholder 10">
            <a:extLst>
              <a:ext uri="{FF2B5EF4-FFF2-40B4-BE49-F238E27FC236}">
                <a16:creationId xmlns:a16="http://schemas.microsoft.com/office/drawing/2014/main" xmlns="" id="{0DAC9D44-F28B-2B43-8B6F-260CB811AA38}"/>
              </a:ext>
            </a:extLst>
          </p:cNvPr>
          <p:cNvSpPr>
            <a:spLocks noGrp="1"/>
          </p:cNvSpPr>
          <p:nvPr>
            <p:ph type="body" sz="quarter" idx="14"/>
          </p:nvPr>
        </p:nvSpPr>
        <p:spPr>
          <a:xfrm>
            <a:off x="7313355" y="5080791"/>
            <a:ext cx="3289100" cy="1484783"/>
          </a:xfrm>
        </p:spPr>
        <p:txBody>
          <a:bodyPr lIns="0" rIns="0" anchor="t">
            <a:normAutofit/>
          </a:bodyPr>
          <a:lstStyle>
            <a:lvl1pPr marL="0" indent="0">
              <a:lnSpc>
                <a:spcPct val="100000"/>
              </a:lnSpc>
              <a:buNone/>
              <a:defRPr sz="1400">
                <a:latin typeface="+mj-lt"/>
              </a:defRPr>
            </a:lvl1pPr>
            <a:lvl2pPr marL="457200" indent="0">
              <a:lnSpc>
                <a:spcPct val="100000"/>
              </a:lnSpc>
              <a:buNone/>
              <a:defRPr sz="1400">
                <a:latin typeface="+mj-lt"/>
              </a:defRPr>
            </a:lvl2pPr>
            <a:lvl3pPr marL="914400" indent="0">
              <a:lnSpc>
                <a:spcPct val="100000"/>
              </a:lnSpc>
              <a:buNone/>
              <a:defRPr sz="1400">
                <a:latin typeface="+mj-lt"/>
              </a:defRPr>
            </a:lvl3pPr>
            <a:lvl4pPr marL="1371600" indent="0">
              <a:lnSpc>
                <a:spcPct val="100000"/>
              </a:lnSpc>
              <a:buNone/>
              <a:defRPr sz="1400">
                <a:latin typeface="+mj-lt"/>
              </a:defRPr>
            </a:lvl4pPr>
            <a:lvl5pPr marL="1828800" indent="0">
              <a:lnSpc>
                <a:spcPct val="100000"/>
              </a:lnSpc>
              <a:buNone/>
              <a:defRPr sz="14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xmlns="" id="{B39C4094-208E-7E4A-848A-F76A1573073A}"/>
              </a:ext>
            </a:extLst>
          </p:cNvPr>
          <p:cNvCxnSpPr>
            <a:cxnSpLocks/>
          </p:cNvCxnSpPr>
          <p:nvPr userDrawn="1"/>
        </p:nvCxnSpPr>
        <p:spPr>
          <a:xfrm>
            <a:off x="10602455"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xmlns="" id="{8DB154B0-B3E7-4926-A6D0-A3C840F5EC2C}"/>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26923550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 and Caption_3">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5445942" y="292426"/>
            <a:ext cx="6297515" cy="6273148"/>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lvl1pPr>
          </a:lstStyle>
          <a:p>
            <a:r>
              <a:rPr lang="en-US"/>
              <a:t>Click icon to add picture</a:t>
            </a:r>
          </a:p>
        </p:txBody>
      </p:sp>
      <p:sp>
        <p:nvSpPr>
          <p:cNvPr id="9" name="Title 1">
            <a:extLst>
              <a:ext uri="{FF2B5EF4-FFF2-40B4-BE49-F238E27FC236}">
                <a16:creationId xmlns:a16="http://schemas.microsoft.com/office/drawing/2014/main" xmlns="" id="{97670D6E-CED1-EE4B-A761-0D1C7A246FD2}"/>
              </a:ext>
            </a:extLst>
          </p:cNvPr>
          <p:cNvSpPr>
            <a:spLocks noGrp="1"/>
          </p:cNvSpPr>
          <p:nvPr>
            <p:ph type="ctrTitle" hasCustomPrompt="1"/>
          </p:nvPr>
        </p:nvSpPr>
        <p:spPr>
          <a:xfrm>
            <a:off x="392622" y="4418889"/>
            <a:ext cx="4609683" cy="637507"/>
          </a:xfrm>
        </p:spPr>
        <p:txBody>
          <a:bodyPr lIns="0" rIns="0" anchor="b">
            <a:noAutofit/>
          </a:bodyPr>
          <a:lstStyle>
            <a:lvl1pPr algn="l">
              <a:defRPr sz="4000" b="0" i="0" cap="all" baseline="0">
                <a:solidFill>
                  <a:schemeClr val="accent4">
                    <a:lumMod val="75000"/>
                  </a:schemeClr>
                </a:solidFill>
                <a:latin typeface="Sagona ExtraLight" panose="02020303050505020204" pitchFamily="18" charset="0"/>
              </a:defRPr>
            </a:lvl1pPr>
          </a:lstStyle>
          <a:p>
            <a:r>
              <a:rPr lang="en-US"/>
              <a:t>TITLE GOEs HERE</a:t>
            </a:r>
          </a:p>
        </p:txBody>
      </p:sp>
      <p:sp>
        <p:nvSpPr>
          <p:cNvPr id="10" name="Text Placeholder 10">
            <a:extLst>
              <a:ext uri="{FF2B5EF4-FFF2-40B4-BE49-F238E27FC236}">
                <a16:creationId xmlns:a16="http://schemas.microsoft.com/office/drawing/2014/main" xmlns="" id="{0DAC9D44-F28B-2B43-8B6F-260CB811AA38}"/>
              </a:ext>
            </a:extLst>
          </p:cNvPr>
          <p:cNvSpPr>
            <a:spLocks noGrp="1"/>
          </p:cNvSpPr>
          <p:nvPr>
            <p:ph type="body" sz="quarter" idx="14"/>
          </p:nvPr>
        </p:nvSpPr>
        <p:spPr>
          <a:xfrm>
            <a:off x="392622" y="5080791"/>
            <a:ext cx="4609683" cy="1484783"/>
          </a:xfrm>
        </p:spPr>
        <p:txBody>
          <a:bodyPr lIns="0" rIns="0" anchor="t">
            <a:normAutofit/>
          </a:bodyPr>
          <a:lstStyle>
            <a:lvl1pPr marL="0" indent="0">
              <a:lnSpc>
                <a:spcPct val="100000"/>
              </a:lnSpc>
              <a:buNone/>
              <a:defRPr sz="1400">
                <a:latin typeface="+mj-lt"/>
              </a:defRPr>
            </a:lvl1pPr>
            <a:lvl2pPr marL="457200" indent="0">
              <a:lnSpc>
                <a:spcPct val="100000"/>
              </a:lnSpc>
              <a:buNone/>
              <a:defRPr sz="1400">
                <a:latin typeface="+mj-lt"/>
              </a:defRPr>
            </a:lvl2pPr>
            <a:lvl3pPr marL="914400" indent="0">
              <a:lnSpc>
                <a:spcPct val="100000"/>
              </a:lnSpc>
              <a:buNone/>
              <a:defRPr sz="1400">
                <a:latin typeface="+mj-lt"/>
              </a:defRPr>
            </a:lvl3pPr>
            <a:lvl4pPr marL="1371600" indent="0">
              <a:lnSpc>
                <a:spcPct val="100000"/>
              </a:lnSpc>
              <a:buNone/>
              <a:defRPr sz="1400">
                <a:latin typeface="+mj-lt"/>
              </a:defRPr>
            </a:lvl4pPr>
            <a:lvl5pPr marL="1828800" indent="0">
              <a:lnSpc>
                <a:spcPct val="100000"/>
              </a:lnSpc>
              <a:buNone/>
              <a:defRPr sz="14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7" name="Straight Connector 6">
            <a:extLst>
              <a:ext uri="{FF2B5EF4-FFF2-40B4-BE49-F238E27FC236}">
                <a16:creationId xmlns:a16="http://schemas.microsoft.com/office/drawing/2014/main" xmlns="" id="{8BE71BC7-72EE-294C-9A39-61A77EE295A0}"/>
              </a:ext>
            </a:extLst>
          </p:cNvPr>
          <p:cNvCxnSpPr>
            <a:cxnSpLocks/>
          </p:cNvCxnSpPr>
          <p:nvPr userDrawn="1"/>
        </p:nvCxnSpPr>
        <p:spPr>
          <a:xfrm>
            <a:off x="392623" y="5080791"/>
            <a:ext cx="4609683"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173849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mage and Caption_4">
    <p:spTree>
      <p:nvGrpSpPr>
        <p:cNvPr id="1" name=""/>
        <p:cNvGrpSpPr/>
        <p:nvPr/>
      </p:nvGrpSpPr>
      <p:grpSpPr>
        <a:xfrm>
          <a:off x="0" y="0"/>
          <a:ext cx="0" cy="0"/>
          <a:chOff x="0" y="0"/>
          <a:chExt cx="0" cy="0"/>
        </a:xfrm>
      </p:grpSpPr>
      <p:sp>
        <p:nvSpPr>
          <p:cNvPr id="6" name="Picture Placeholder 5"/>
          <p:cNvSpPr>
            <a:spLocks noGrp="1"/>
          </p:cNvSpPr>
          <p:nvPr>
            <p:ph type="pic" sz="quarter" idx="10"/>
          </p:nvPr>
        </p:nvSpPr>
        <p:spPr>
          <a:xfrm>
            <a:off x="0" y="0"/>
            <a:ext cx="1219200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lvl1pPr>
          </a:lstStyle>
          <a:p>
            <a:r>
              <a:rPr lang="en-US"/>
              <a:t>Click icon to add picture</a:t>
            </a:r>
          </a:p>
        </p:txBody>
      </p:sp>
      <p:sp>
        <p:nvSpPr>
          <p:cNvPr id="9" name="Title 1">
            <a:extLst>
              <a:ext uri="{FF2B5EF4-FFF2-40B4-BE49-F238E27FC236}">
                <a16:creationId xmlns:a16="http://schemas.microsoft.com/office/drawing/2014/main" xmlns="" id="{97670D6E-CED1-EE4B-A761-0D1C7A246FD2}"/>
              </a:ext>
            </a:extLst>
          </p:cNvPr>
          <p:cNvSpPr>
            <a:spLocks noGrp="1"/>
          </p:cNvSpPr>
          <p:nvPr>
            <p:ph type="ctrTitle" hasCustomPrompt="1"/>
          </p:nvPr>
        </p:nvSpPr>
        <p:spPr>
          <a:xfrm>
            <a:off x="1645581" y="4418889"/>
            <a:ext cx="3289100" cy="637507"/>
          </a:xfrm>
        </p:spPr>
        <p:txBody>
          <a:bodyPr lIns="0" rIns="0" anchor="b">
            <a:noAutofit/>
          </a:bodyPr>
          <a:lstStyle>
            <a:lvl1pPr algn="l">
              <a:defRPr sz="4000" b="0" i="0" cap="all" baseline="0">
                <a:solidFill>
                  <a:schemeClr val="bg1"/>
                </a:solidFill>
                <a:latin typeface="Sagona ExtraLight" panose="02020303050505020204" pitchFamily="18" charset="0"/>
              </a:defRPr>
            </a:lvl1pPr>
          </a:lstStyle>
          <a:p>
            <a:r>
              <a:rPr lang="en-US"/>
              <a:t>TITLE </a:t>
            </a:r>
            <a:br>
              <a:rPr lang="en-US"/>
            </a:br>
            <a:r>
              <a:rPr lang="en-US"/>
              <a:t>GOEs HERE</a:t>
            </a:r>
          </a:p>
        </p:txBody>
      </p:sp>
      <p:sp>
        <p:nvSpPr>
          <p:cNvPr id="10" name="Text Placeholder 10">
            <a:extLst>
              <a:ext uri="{FF2B5EF4-FFF2-40B4-BE49-F238E27FC236}">
                <a16:creationId xmlns:a16="http://schemas.microsoft.com/office/drawing/2014/main" xmlns="" id="{0DAC9D44-F28B-2B43-8B6F-260CB811AA38}"/>
              </a:ext>
            </a:extLst>
          </p:cNvPr>
          <p:cNvSpPr>
            <a:spLocks noGrp="1"/>
          </p:cNvSpPr>
          <p:nvPr>
            <p:ph type="body" sz="quarter" idx="14"/>
          </p:nvPr>
        </p:nvSpPr>
        <p:spPr>
          <a:xfrm>
            <a:off x="1645582" y="5080791"/>
            <a:ext cx="3289100" cy="1484783"/>
          </a:xfrm>
        </p:spPr>
        <p:txBody>
          <a:bodyPr lIns="0" rIns="0" anchor="t">
            <a:normAutofit/>
          </a:bodyPr>
          <a:lstStyle>
            <a:lvl1pPr marL="0" indent="0">
              <a:lnSpc>
                <a:spcPct val="100000"/>
              </a:lnSpc>
              <a:buNone/>
              <a:defRPr sz="1400">
                <a:solidFill>
                  <a:schemeClr val="bg1"/>
                </a:solidFill>
                <a:latin typeface="+mj-lt"/>
              </a:defRPr>
            </a:lvl1pPr>
            <a:lvl2pPr marL="457200" indent="0">
              <a:lnSpc>
                <a:spcPct val="100000"/>
              </a:lnSpc>
              <a:buNone/>
              <a:defRPr sz="1400">
                <a:solidFill>
                  <a:schemeClr val="bg1"/>
                </a:solidFill>
                <a:latin typeface="+mj-lt"/>
              </a:defRPr>
            </a:lvl2pPr>
            <a:lvl3pPr marL="914400" indent="0">
              <a:lnSpc>
                <a:spcPct val="100000"/>
              </a:lnSpc>
              <a:buNone/>
              <a:defRPr sz="1400">
                <a:solidFill>
                  <a:schemeClr val="bg1"/>
                </a:solidFill>
                <a:latin typeface="+mj-lt"/>
              </a:defRPr>
            </a:lvl3pPr>
            <a:lvl4pPr marL="1371600" indent="0">
              <a:lnSpc>
                <a:spcPct val="100000"/>
              </a:lnSpc>
              <a:buNone/>
              <a:defRPr sz="1400">
                <a:solidFill>
                  <a:schemeClr val="bg1"/>
                </a:solidFill>
                <a:latin typeface="+mj-lt"/>
              </a:defRPr>
            </a:lvl4pPr>
            <a:lvl5pPr marL="1828800" indent="0">
              <a:lnSpc>
                <a:spcPct val="100000"/>
              </a:lnSpc>
              <a:buNone/>
              <a:defRPr sz="1400">
                <a:solidFill>
                  <a:schemeClr val="bg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a:extLst>
              <a:ext uri="{FF2B5EF4-FFF2-40B4-BE49-F238E27FC236}">
                <a16:creationId xmlns:a16="http://schemas.microsoft.com/office/drawing/2014/main" xmlns="" id="{776AC280-5A8D-B048-BECC-9C306F32508F}"/>
              </a:ext>
            </a:extLst>
          </p:cNvPr>
          <p:cNvCxnSpPr>
            <a:cxnSpLocks/>
          </p:cNvCxnSpPr>
          <p:nvPr userDrawn="1"/>
        </p:nvCxnSpPr>
        <p:spPr>
          <a:xfrm>
            <a:off x="1134319"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7" name="Picture 6">
            <a:extLst>
              <a:ext uri="{FF2B5EF4-FFF2-40B4-BE49-F238E27FC236}">
                <a16:creationId xmlns:a16="http://schemas.microsoft.com/office/drawing/2014/main" xmlns="" id="{C07C6408-F1DF-4E16-B6F2-72531A6E8D81}"/>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9389061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mage and Caption_5">
    <p:spTree>
      <p:nvGrpSpPr>
        <p:cNvPr id="1" name=""/>
        <p:cNvGrpSpPr/>
        <p:nvPr/>
      </p:nvGrpSpPr>
      <p:grpSpPr>
        <a:xfrm>
          <a:off x="0" y="0"/>
          <a:ext cx="0" cy="0"/>
          <a:chOff x="0" y="0"/>
          <a:chExt cx="0" cy="0"/>
        </a:xfrm>
      </p:grpSpPr>
      <p:sp>
        <p:nvSpPr>
          <p:cNvPr id="8" name="Picture Placeholder 5">
            <a:extLst>
              <a:ext uri="{FF2B5EF4-FFF2-40B4-BE49-F238E27FC236}">
                <a16:creationId xmlns:a16="http://schemas.microsoft.com/office/drawing/2014/main" xmlns="" id="{1F4417F7-7CDE-DF44-9B0E-AC44EE99BF4B}"/>
              </a:ext>
            </a:extLst>
          </p:cNvPr>
          <p:cNvSpPr>
            <a:spLocks noGrp="1"/>
          </p:cNvSpPr>
          <p:nvPr>
            <p:ph type="pic" sz="quarter" idx="10"/>
          </p:nvPr>
        </p:nvSpPr>
        <p:spPr>
          <a:xfrm>
            <a:off x="0" y="0"/>
            <a:ext cx="12192000"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solidFill>
                  <a:schemeClr val="bg1"/>
                </a:solidFill>
              </a:defRPr>
            </a:lvl1pPr>
          </a:lstStyle>
          <a:p>
            <a:r>
              <a:rPr lang="en-US"/>
              <a:t>Click icon to add picture</a:t>
            </a:r>
          </a:p>
        </p:txBody>
      </p:sp>
      <p:sp>
        <p:nvSpPr>
          <p:cNvPr id="9" name="Title 1">
            <a:extLst>
              <a:ext uri="{FF2B5EF4-FFF2-40B4-BE49-F238E27FC236}">
                <a16:creationId xmlns:a16="http://schemas.microsoft.com/office/drawing/2014/main" xmlns="" id="{97670D6E-CED1-EE4B-A761-0D1C7A246FD2}"/>
              </a:ext>
            </a:extLst>
          </p:cNvPr>
          <p:cNvSpPr>
            <a:spLocks noGrp="1"/>
          </p:cNvSpPr>
          <p:nvPr>
            <p:ph type="ctrTitle" hasCustomPrompt="1"/>
          </p:nvPr>
        </p:nvSpPr>
        <p:spPr>
          <a:xfrm>
            <a:off x="392622" y="3429000"/>
            <a:ext cx="4609683" cy="637507"/>
          </a:xfrm>
        </p:spPr>
        <p:txBody>
          <a:bodyPr lIns="0" rIns="0" anchor="b">
            <a:noAutofit/>
          </a:bodyPr>
          <a:lstStyle>
            <a:lvl1pPr algn="l">
              <a:defRPr sz="4000" b="0" i="0" cap="all" baseline="0">
                <a:solidFill>
                  <a:schemeClr val="bg1"/>
                </a:solidFill>
                <a:latin typeface="Sagona ExtraLight" panose="02020303050505020204" pitchFamily="18" charset="0"/>
              </a:defRPr>
            </a:lvl1pPr>
          </a:lstStyle>
          <a:p>
            <a:r>
              <a:rPr lang="en-US"/>
              <a:t>TITLE GOEs HERE</a:t>
            </a:r>
          </a:p>
        </p:txBody>
      </p:sp>
      <p:sp>
        <p:nvSpPr>
          <p:cNvPr id="10" name="Text Placeholder 10">
            <a:extLst>
              <a:ext uri="{FF2B5EF4-FFF2-40B4-BE49-F238E27FC236}">
                <a16:creationId xmlns:a16="http://schemas.microsoft.com/office/drawing/2014/main" xmlns="" id="{0DAC9D44-F28B-2B43-8B6F-260CB811AA38}"/>
              </a:ext>
            </a:extLst>
          </p:cNvPr>
          <p:cNvSpPr>
            <a:spLocks noGrp="1"/>
          </p:cNvSpPr>
          <p:nvPr>
            <p:ph type="body" sz="quarter" idx="14"/>
          </p:nvPr>
        </p:nvSpPr>
        <p:spPr>
          <a:xfrm>
            <a:off x="392622" y="4090902"/>
            <a:ext cx="4609683" cy="1484783"/>
          </a:xfrm>
        </p:spPr>
        <p:txBody>
          <a:bodyPr lIns="0" rIns="0" anchor="t">
            <a:normAutofit/>
          </a:bodyPr>
          <a:lstStyle>
            <a:lvl1pPr marL="0" indent="0">
              <a:lnSpc>
                <a:spcPct val="100000"/>
              </a:lnSpc>
              <a:buNone/>
              <a:defRPr sz="1400">
                <a:solidFill>
                  <a:schemeClr val="bg1"/>
                </a:solidFill>
                <a:latin typeface="+mj-lt"/>
              </a:defRPr>
            </a:lvl1pPr>
            <a:lvl2pPr marL="457200" indent="0">
              <a:lnSpc>
                <a:spcPct val="100000"/>
              </a:lnSpc>
              <a:buNone/>
              <a:defRPr sz="1400">
                <a:solidFill>
                  <a:schemeClr val="bg1"/>
                </a:solidFill>
                <a:latin typeface="+mj-lt"/>
              </a:defRPr>
            </a:lvl2pPr>
            <a:lvl3pPr marL="914400" indent="0">
              <a:lnSpc>
                <a:spcPct val="100000"/>
              </a:lnSpc>
              <a:buNone/>
              <a:defRPr sz="1400">
                <a:solidFill>
                  <a:schemeClr val="bg1"/>
                </a:solidFill>
                <a:latin typeface="+mj-lt"/>
              </a:defRPr>
            </a:lvl3pPr>
            <a:lvl4pPr marL="1371600" indent="0">
              <a:lnSpc>
                <a:spcPct val="100000"/>
              </a:lnSpc>
              <a:buNone/>
              <a:defRPr sz="1400">
                <a:solidFill>
                  <a:schemeClr val="bg1"/>
                </a:solidFill>
                <a:latin typeface="+mj-lt"/>
              </a:defRPr>
            </a:lvl4pPr>
            <a:lvl5pPr marL="1828800" indent="0">
              <a:lnSpc>
                <a:spcPct val="100000"/>
              </a:lnSpc>
              <a:buNone/>
              <a:defRPr sz="1400">
                <a:solidFill>
                  <a:schemeClr val="bg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1" name="Straight Connector 10">
            <a:extLst>
              <a:ext uri="{FF2B5EF4-FFF2-40B4-BE49-F238E27FC236}">
                <a16:creationId xmlns:a16="http://schemas.microsoft.com/office/drawing/2014/main" xmlns="" id="{79F22032-BAB9-744C-B14E-54350BBD1C71}"/>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96E71442-6925-4E38-8640-A2E2D2E6D11E}"/>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57523809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Overview_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2062DFD1-09C0-6845-8219-0846F32EDEFA}"/>
              </a:ext>
            </a:extLst>
          </p:cNvPr>
          <p:cNvSpPr>
            <a:spLocks noGrp="1"/>
          </p:cNvSpPr>
          <p:nvPr>
            <p:ph type="dt" sz="half" idx="10"/>
          </p:nvPr>
        </p:nvSpPr>
        <p:spPr>
          <a:xfrm>
            <a:off x="838200" y="6356350"/>
            <a:ext cx="2743200" cy="365125"/>
          </a:xfrm>
        </p:spPr>
        <p:txBody>
          <a:bodyPr/>
          <a:lstStyle/>
          <a:p>
            <a:fld id="{12AAB51B-5135-4E79-9612-81590B482AD1}" type="datetime1">
              <a:rPr lang="en-US" smtClean="0"/>
              <a:t>5/12/2023</a:t>
            </a:fld>
            <a:endParaRPr lang="en-US"/>
          </a:p>
        </p:txBody>
      </p:sp>
      <p:sp>
        <p:nvSpPr>
          <p:cNvPr id="4" name="Footer Placeholder 3">
            <a:extLst>
              <a:ext uri="{FF2B5EF4-FFF2-40B4-BE49-F238E27FC236}">
                <a16:creationId xmlns:a16="http://schemas.microsoft.com/office/drawing/2014/main" xmlns="" id="{CB7D7355-C4D0-1F4D-A365-E4AF1D8FED03}"/>
              </a:ext>
            </a:extLst>
          </p:cNvPr>
          <p:cNvSpPr>
            <a:spLocks noGrp="1"/>
          </p:cNvSpPr>
          <p:nvPr>
            <p:ph type="ftr" sz="quarter" idx="11"/>
          </p:nvPr>
        </p:nvSpPr>
        <p:spPr/>
        <p:txBody>
          <a:bodyPr/>
          <a:lstStyle/>
          <a:p>
            <a:r>
              <a:rPr lang="en-US"/>
              <a:t>DELIBERATIVE // INTERNAL USE ONLY</a:t>
            </a:r>
          </a:p>
        </p:txBody>
      </p:sp>
      <p:sp>
        <p:nvSpPr>
          <p:cNvPr id="5" name="Slide Number Placeholder 4">
            <a:extLst>
              <a:ext uri="{FF2B5EF4-FFF2-40B4-BE49-F238E27FC236}">
                <a16:creationId xmlns:a16="http://schemas.microsoft.com/office/drawing/2014/main" xmlns=""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a:p>
        </p:txBody>
      </p:sp>
      <p:sp>
        <p:nvSpPr>
          <p:cNvPr id="7" name="Title 1">
            <a:extLst>
              <a:ext uri="{FF2B5EF4-FFF2-40B4-BE49-F238E27FC236}">
                <a16:creationId xmlns:a16="http://schemas.microsoft.com/office/drawing/2014/main" xmlns="" id="{9B04801C-3319-AC43-9484-8377A4F8F253}"/>
              </a:ext>
            </a:extLst>
          </p:cNvPr>
          <p:cNvSpPr>
            <a:spLocks noGrp="1"/>
          </p:cNvSpPr>
          <p:nvPr>
            <p:ph type="ctrTitle" hasCustomPrompt="1"/>
          </p:nvPr>
        </p:nvSpPr>
        <p:spPr>
          <a:xfrm>
            <a:off x="392622" y="339645"/>
            <a:ext cx="10219457"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noProof="0"/>
              <a:t>TITLE GOE HERE</a:t>
            </a:r>
          </a:p>
        </p:txBody>
      </p:sp>
      <p:cxnSp>
        <p:nvCxnSpPr>
          <p:cNvPr id="13" name="Straight Connector 12">
            <a:extLst>
              <a:ext uri="{FF2B5EF4-FFF2-40B4-BE49-F238E27FC236}">
                <a16:creationId xmlns:a16="http://schemas.microsoft.com/office/drawing/2014/main" xmlns=""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Rectangle: Rounded Corners 16">
            <a:extLst>
              <a:ext uri="{FF2B5EF4-FFF2-40B4-BE49-F238E27FC236}">
                <a16:creationId xmlns:a16="http://schemas.microsoft.com/office/drawing/2014/main" xmlns="" id="{B3776AA3-9860-D247-8A43-85FD58FFFD43}"/>
              </a:ext>
            </a:extLst>
          </p:cNvPr>
          <p:cNvSpPr/>
          <p:nvPr/>
        </p:nvSpPr>
        <p:spPr>
          <a:xfrm>
            <a:off x="392622" y="2294008"/>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6" name="Picture Placeholder 5">
            <a:extLst>
              <a:ext uri="{FF2B5EF4-FFF2-40B4-BE49-F238E27FC236}">
                <a16:creationId xmlns:a16="http://schemas.microsoft.com/office/drawing/2014/main" xmlns="" id="{7A07194D-FDC6-4941-AE99-5ED1F7F4C585}"/>
              </a:ext>
            </a:extLst>
          </p:cNvPr>
          <p:cNvSpPr>
            <a:spLocks noGrp="1"/>
          </p:cNvSpPr>
          <p:nvPr>
            <p:ph type="pic" sz="quarter" idx="13"/>
          </p:nvPr>
        </p:nvSpPr>
        <p:spPr>
          <a:xfrm>
            <a:off x="464682" y="2366353"/>
            <a:ext cx="369944" cy="368788"/>
          </a:xfrm>
        </p:spPr>
        <p:txBody>
          <a:bodyPr anchor="ctr">
            <a:normAutofit/>
          </a:bodyPr>
          <a:lstStyle>
            <a:lvl1pPr marL="0" indent="0" algn="ctr">
              <a:buNone/>
              <a:defRPr sz="800"/>
            </a:lvl1pPr>
          </a:lstStyle>
          <a:p>
            <a:r>
              <a:rPr lang="en-US" noProof="0"/>
              <a:t>Click icon to add picture</a:t>
            </a:r>
          </a:p>
        </p:txBody>
      </p:sp>
      <p:sp>
        <p:nvSpPr>
          <p:cNvPr id="57" name="Rectangle: Rounded Corners 16">
            <a:extLst>
              <a:ext uri="{FF2B5EF4-FFF2-40B4-BE49-F238E27FC236}">
                <a16:creationId xmlns:a16="http://schemas.microsoft.com/office/drawing/2014/main" xmlns="" id="{F5244B71-4557-B64C-8C28-456C7623AE5B}"/>
              </a:ext>
            </a:extLst>
          </p:cNvPr>
          <p:cNvSpPr/>
          <p:nvPr userDrawn="1"/>
        </p:nvSpPr>
        <p:spPr>
          <a:xfrm>
            <a:off x="392622" y="3519693"/>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8" name="Picture Placeholder 5">
            <a:extLst>
              <a:ext uri="{FF2B5EF4-FFF2-40B4-BE49-F238E27FC236}">
                <a16:creationId xmlns:a16="http://schemas.microsoft.com/office/drawing/2014/main" xmlns="" id="{B12F4613-2BD8-E54D-A2E0-8707A28A10A4}"/>
              </a:ext>
            </a:extLst>
          </p:cNvPr>
          <p:cNvSpPr>
            <a:spLocks noGrp="1"/>
          </p:cNvSpPr>
          <p:nvPr>
            <p:ph type="pic" sz="quarter" idx="14"/>
          </p:nvPr>
        </p:nvSpPr>
        <p:spPr>
          <a:xfrm>
            <a:off x="464682" y="3592038"/>
            <a:ext cx="369944" cy="368788"/>
          </a:xfrm>
        </p:spPr>
        <p:txBody>
          <a:bodyPr anchor="ctr">
            <a:normAutofit/>
          </a:bodyPr>
          <a:lstStyle>
            <a:lvl1pPr marL="0" indent="0" algn="ctr">
              <a:buNone/>
              <a:defRPr sz="800"/>
            </a:lvl1pPr>
          </a:lstStyle>
          <a:p>
            <a:r>
              <a:rPr lang="en-US" noProof="0"/>
              <a:t>Click icon to add picture</a:t>
            </a:r>
          </a:p>
        </p:txBody>
      </p:sp>
      <p:sp>
        <p:nvSpPr>
          <p:cNvPr id="61" name="Rectangle: Rounded Corners 16">
            <a:extLst>
              <a:ext uri="{FF2B5EF4-FFF2-40B4-BE49-F238E27FC236}">
                <a16:creationId xmlns:a16="http://schemas.microsoft.com/office/drawing/2014/main" xmlns="" id="{1A5F3004-02A9-1E43-A3E5-8ABCD5ED1A1C}"/>
              </a:ext>
            </a:extLst>
          </p:cNvPr>
          <p:cNvSpPr/>
          <p:nvPr userDrawn="1"/>
        </p:nvSpPr>
        <p:spPr>
          <a:xfrm>
            <a:off x="392622" y="4784289"/>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62" name="Picture Placeholder 5">
            <a:extLst>
              <a:ext uri="{FF2B5EF4-FFF2-40B4-BE49-F238E27FC236}">
                <a16:creationId xmlns:a16="http://schemas.microsoft.com/office/drawing/2014/main" xmlns="" id="{1A844DD7-EE1E-F04F-91C7-38039BFF2046}"/>
              </a:ext>
            </a:extLst>
          </p:cNvPr>
          <p:cNvSpPr>
            <a:spLocks noGrp="1"/>
          </p:cNvSpPr>
          <p:nvPr>
            <p:ph type="pic" sz="quarter" idx="15"/>
          </p:nvPr>
        </p:nvSpPr>
        <p:spPr>
          <a:xfrm>
            <a:off x="464682" y="4856634"/>
            <a:ext cx="369944" cy="368788"/>
          </a:xfrm>
        </p:spPr>
        <p:txBody>
          <a:bodyPr anchor="ctr">
            <a:normAutofit/>
          </a:bodyPr>
          <a:lstStyle>
            <a:lvl1pPr marL="0" indent="0" algn="ctr">
              <a:buNone/>
              <a:defRPr sz="800"/>
            </a:lvl1pPr>
          </a:lstStyle>
          <a:p>
            <a:r>
              <a:rPr lang="en-US" noProof="0"/>
              <a:t>Click icon to add picture</a:t>
            </a:r>
          </a:p>
        </p:txBody>
      </p:sp>
      <p:sp>
        <p:nvSpPr>
          <p:cNvPr id="98" name="Rectangle: Rounded Corners 16">
            <a:extLst>
              <a:ext uri="{FF2B5EF4-FFF2-40B4-BE49-F238E27FC236}">
                <a16:creationId xmlns:a16="http://schemas.microsoft.com/office/drawing/2014/main" xmlns="" id="{491E125D-06D1-A343-A3C9-CBC63A66CDC0}"/>
              </a:ext>
            </a:extLst>
          </p:cNvPr>
          <p:cNvSpPr/>
          <p:nvPr userDrawn="1"/>
        </p:nvSpPr>
        <p:spPr>
          <a:xfrm>
            <a:off x="5605550" y="2294008"/>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99" name="Picture Placeholder 5">
            <a:extLst>
              <a:ext uri="{FF2B5EF4-FFF2-40B4-BE49-F238E27FC236}">
                <a16:creationId xmlns:a16="http://schemas.microsoft.com/office/drawing/2014/main" xmlns="" id="{26670858-0422-9546-B0BD-9B2D594140BA}"/>
              </a:ext>
            </a:extLst>
          </p:cNvPr>
          <p:cNvSpPr>
            <a:spLocks noGrp="1"/>
          </p:cNvSpPr>
          <p:nvPr>
            <p:ph type="pic" sz="quarter" idx="21"/>
          </p:nvPr>
        </p:nvSpPr>
        <p:spPr>
          <a:xfrm>
            <a:off x="5683052" y="2366353"/>
            <a:ext cx="369944" cy="368788"/>
          </a:xfrm>
        </p:spPr>
        <p:txBody>
          <a:bodyPr anchor="ctr">
            <a:normAutofit/>
          </a:bodyPr>
          <a:lstStyle>
            <a:lvl1pPr marL="0" indent="0" algn="ctr">
              <a:buNone/>
              <a:defRPr sz="800"/>
            </a:lvl1pPr>
          </a:lstStyle>
          <a:p>
            <a:r>
              <a:rPr lang="en-US" noProof="0"/>
              <a:t>Click icon to add picture</a:t>
            </a:r>
          </a:p>
        </p:txBody>
      </p:sp>
      <p:sp>
        <p:nvSpPr>
          <p:cNvPr id="100" name="Rectangle: Rounded Corners 16">
            <a:extLst>
              <a:ext uri="{FF2B5EF4-FFF2-40B4-BE49-F238E27FC236}">
                <a16:creationId xmlns:a16="http://schemas.microsoft.com/office/drawing/2014/main" xmlns="" id="{9DDF7684-5C6D-B344-A059-87C2BDD8657A}"/>
              </a:ext>
            </a:extLst>
          </p:cNvPr>
          <p:cNvSpPr/>
          <p:nvPr userDrawn="1"/>
        </p:nvSpPr>
        <p:spPr>
          <a:xfrm>
            <a:off x="5610992" y="3519693"/>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1" name="Picture Placeholder 5">
            <a:extLst>
              <a:ext uri="{FF2B5EF4-FFF2-40B4-BE49-F238E27FC236}">
                <a16:creationId xmlns:a16="http://schemas.microsoft.com/office/drawing/2014/main" xmlns="" id="{72578CBB-F47F-C740-982B-BA1719663CCD}"/>
              </a:ext>
            </a:extLst>
          </p:cNvPr>
          <p:cNvSpPr>
            <a:spLocks noGrp="1"/>
          </p:cNvSpPr>
          <p:nvPr>
            <p:ph type="pic" sz="quarter" idx="22"/>
          </p:nvPr>
        </p:nvSpPr>
        <p:spPr>
          <a:xfrm>
            <a:off x="5683052" y="3592038"/>
            <a:ext cx="369944" cy="368788"/>
          </a:xfrm>
        </p:spPr>
        <p:txBody>
          <a:bodyPr anchor="ctr">
            <a:normAutofit/>
          </a:bodyPr>
          <a:lstStyle>
            <a:lvl1pPr marL="0" indent="0" algn="ctr">
              <a:buNone/>
              <a:defRPr sz="800"/>
            </a:lvl1pPr>
          </a:lstStyle>
          <a:p>
            <a:r>
              <a:rPr lang="en-US" noProof="0"/>
              <a:t>Click icon to add picture</a:t>
            </a:r>
          </a:p>
        </p:txBody>
      </p:sp>
      <p:sp>
        <p:nvSpPr>
          <p:cNvPr id="102" name="Rectangle: Rounded Corners 16">
            <a:extLst>
              <a:ext uri="{FF2B5EF4-FFF2-40B4-BE49-F238E27FC236}">
                <a16:creationId xmlns:a16="http://schemas.microsoft.com/office/drawing/2014/main" xmlns="" id="{FE14D617-9285-9D4D-84E4-7BBD145B397E}"/>
              </a:ext>
            </a:extLst>
          </p:cNvPr>
          <p:cNvSpPr/>
          <p:nvPr userDrawn="1"/>
        </p:nvSpPr>
        <p:spPr>
          <a:xfrm>
            <a:off x="5610992" y="4784289"/>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3" name="Picture Placeholder 5">
            <a:extLst>
              <a:ext uri="{FF2B5EF4-FFF2-40B4-BE49-F238E27FC236}">
                <a16:creationId xmlns:a16="http://schemas.microsoft.com/office/drawing/2014/main" xmlns="" id="{32A1D8CC-0021-A243-9775-CF930D41B94D}"/>
              </a:ext>
            </a:extLst>
          </p:cNvPr>
          <p:cNvSpPr>
            <a:spLocks noGrp="1"/>
          </p:cNvSpPr>
          <p:nvPr>
            <p:ph type="pic" sz="quarter" idx="23"/>
          </p:nvPr>
        </p:nvSpPr>
        <p:spPr>
          <a:xfrm>
            <a:off x="5683052" y="4856634"/>
            <a:ext cx="369944" cy="368788"/>
          </a:xfrm>
        </p:spPr>
        <p:txBody>
          <a:bodyPr anchor="ctr">
            <a:normAutofit/>
          </a:bodyPr>
          <a:lstStyle>
            <a:lvl1pPr marL="0" indent="0" algn="ctr">
              <a:buNone/>
              <a:defRPr sz="800"/>
            </a:lvl1pPr>
          </a:lstStyle>
          <a:p>
            <a:r>
              <a:rPr lang="en-US" noProof="0"/>
              <a:t>Click icon to add picture</a:t>
            </a:r>
          </a:p>
        </p:txBody>
      </p:sp>
      <p:sp>
        <p:nvSpPr>
          <p:cNvPr id="107" name="Text Placeholder 10">
            <a:extLst>
              <a:ext uri="{FF2B5EF4-FFF2-40B4-BE49-F238E27FC236}">
                <a16:creationId xmlns:a16="http://schemas.microsoft.com/office/drawing/2014/main" xmlns="" id="{8867B6C6-0A29-A04E-BAE5-B9060225E124}"/>
              </a:ext>
            </a:extLst>
          </p:cNvPr>
          <p:cNvSpPr>
            <a:spLocks noGrp="1"/>
          </p:cNvSpPr>
          <p:nvPr>
            <p:ph type="body" sz="quarter" idx="25"/>
          </p:nvPr>
        </p:nvSpPr>
        <p:spPr>
          <a:xfrm>
            <a:off x="1222571" y="2512451"/>
            <a:ext cx="3995035" cy="426685"/>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09" name="Text Placeholder 2">
            <a:extLst>
              <a:ext uri="{FF2B5EF4-FFF2-40B4-BE49-F238E27FC236}">
                <a16:creationId xmlns:a16="http://schemas.microsoft.com/office/drawing/2014/main" xmlns="" id="{9DF49D7C-2E08-9348-9C2B-0496EF9612DF}"/>
              </a:ext>
            </a:extLst>
          </p:cNvPr>
          <p:cNvSpPr>
            <a:spLocks noGrp="1"/>
          </p:cNvSpPr>
          <p:nvPr>
            <p:ph type="body" idx="26"/>
          </p:nvPr>
        </p:nvSpPr>
        <p:spPr>
          <a:xfrm>
            <a:off x="1222570" y="2265592"/>
            <a:ext cx="3995036" cy="365095"/>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10" name="Text Placeholder 10">
            <a:extLst>
              <a:ext uri="{FF2B5EF4-FFF2-40B4-BE49-F238E27FC236}">
                <a16:creationId xmlns:a16="http://schemas.microsoft.com/office/drawing/2014/main" xmlns="" id="{2733402A-D14F-6D48-A59D-329C3824DD2E}"/>
              </a:ext>
            </a:extLst>
          </p:cNvPr>
          <p:cNvSpPr>
            <a:spLocks noGrp="1"/>
          </p:cNvSpPr>
          <p:nvPr>
            <p:ph type="body" sz="quarter" idx="27"/>
          </p:nvPr>
        </p:nvSpPr>
        <p:spPr>
          <a:xfrm>
            <a:off x="1222571" y="3745506"/>
            <a:ext cx="3995035" cy="426685"/>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11" name="Text Placeholder 2">
            <a:extLst>
              <a:ext uri="{FF2B5EF4-FFF2-40B4-BE49-F238E27FC236}">
                <a16:creationId xmlns:a16="http://schemas.microsoft.com/office/drawing/2014/main" xmlns="" id="{3886AD51-641D-6B44-B558-2B15E88D1BC5}"/>
              </a:ext>
            </a:extLst>
          </p:cNvPr>
          <p:cNvSpPr>
            <a:spLocks noGrp="1"/>
          </p:cNvSpPr>
          <p:nvPr>
            <p:ph type="body" idx="28"/>
          </p:nvPr>
        </p:nvSpPr>
        <p:spPr>
          <a:xfrm>
            <a:off x="1222570" y="3498647"/>
            <a:ext cx="3995036" cy="365095"/>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12" name="Text Placeholder 10">
            <a:extLst>
              <a:ext uri="{FF2B5EF4-FFF2-40B4-BE49-F238E27FC236}">
                <a16:creationId xmlns:a16="http://schemas.microsoft.com/office/drawing/2014/main" xmlns="" id="{C00297CA-1F0B-4C44-852F-CF6FEA9F9481}"/>
              </a:ext>
            </a:extLst>
          </p:cNvPr>
          <p:cNvSpPr>
            <a:spLocks noGrp="1"/>
          </p:cNvSpPr>
          <p:nvPr>
            <p:ph type="body" sz="quarter" idx="29"/>
          </p:nvPr>
        </p:nvSpPr>
        <p:spPr>
          <a:xfrm>
            <a:off x="1222571" y="5006270"/>
            <a:ext cx="3995035" cy="426685"/>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13" name="Text Placeholder 2">
            <a:extLst>
              <a:ext uri="{FF2B5EF4-FFF2-40B4-BE49-F238E27FC236}">
                <a16:creationId xmlns:a16="http://schemas.microsoft.com/office/drawing/2014/main" xmlns="" id="{3F704107-F38D-E044-8226-ACDDEDEDC605}"/>
              </a:ext>
            </a:extLst>
          </p:cNvPr>
          <p:cNvSpPr>
            <a:spLocks noGrp="1"/>
          </p:cNvSpPr>
          <p:nvPr>
            <p:ph type="body" idx="30"/>
          </p:nvPr>
        </p:nvSpPr>
        <p:spPr>
          <a:xfrm>
            <a:off x="1222570" y="4759411"/>
            <a:ext cx="3995036" cy="365095"/>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24" name="Text Placeholder 10">
            <a:extLst>
              <a:ext uri="{FF2B5EF4-FFF2-40B4-BE49-F238E27FC236}">
                <a16:creationId xmlns:a16="http://schemas.microsoft.com/office/drawing/2014/main" xmlns="" id="{7A332327-16D9-9B48-8EAC-A4F377D5904D}"/>
              </a:ext>
            </a:extLst>
          </p:cNvPr>
          <p:cNvSpPr>
            <a:spLocks noGrp="1"/>
          </p:cNvSpPr>
          <p:nvPr>
            <p:ph type="body" sz="quarter" idx="33"/>
          </p:nvPr>
        </p:nvSpPr>
        <p:spPr>
          <a:xfrm>
            <a:off x="6500441" y="2512451"/>
            <a:ext cx="3995035" cy="426685"/>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25" name="Text Placeholder 2">
            <a:extLst>
              <a:ext uri="{FF2B5EF4-FFF2-40B4-BE49-F238E27FC236}">
                <a16:creationId xmlns:a16="http://schemas.microsoft.com/office/drawing/2014/main" xmlns="" id="{8EB0263B-D418-C14A-A00B-092B5EB5C515}"/>
              </a:ext>
            </a:extLst>
          </p:cNvPr>
          <p:cNvSpPr>
            <a:spLocks noGrp="1"/>
          </p:cNvSpPr>
          <p:nvPr>
            <p:ph type="body" idx="34"/>
          </p:nvPr>
        </p:nvSpPr>
        <p:spPr>
          <a:xfrm>
            <a:off x="6500441" y="2265592"/>
            <a:ext cx="3995036" cy="365095"/>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26" name="Text Placeholder 10">
            <a:extLst>
              <a:ext uri="{FF2B5EF4-FFF2-40B4-BE49-F238E27FC236}">
                <a16:creationId xmlns:a16="http://schemas.microsoft.com/office/drawing/2014/main" xmlns="" id="{53CC49A6-2AB5-664B-9A6C-56D70E1382D7}"/>
              </a:ext>
            </a:extLst>
          </p:cNvPr>
          <p:cNvSpPr>
            <a:spLocks noGrp="1"/>
          </p:cNvSpPr>
          <p:nvPr>
            <p:ph type="body" sz="quarter" idx="35"/>
          </p:nvPr>
        </p:nvSpPr>
        <p:spPr>
          <a:xfrm>
            <a:off x="6500441" y="3745506"/>
            <a:ext cx="3995035" cy="426685"/>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27" name="Text Placeholder 2">
            <a:extLst>
              <a:ext uri="{FF2B5EF4-FFF2-40B4-BE49-F238E27FC236}">
                <a16:creationId xmlns:a16="http://schemas.microsoft.com/office/drawing/2014/main" xmlns="" id="{718CCABC-AF06-5241-8D13-EB2F4637D435}"/>
              </a:ext>
            </a:extLst>
          </p:cNvPr>
          <p:cNvSpPr>
            <a:spLocks noGrp="1"/>
          </p:cNvSpPr>
          <p:nvPr>
            <p:ph type="body" idx="36"/>
          </p:nvPr>
        </p:nvSpPr>
        <p:spPr>
          <a:xfrm>
            <a:off x="6500441" y="3498647"/>
            <a:ext cx="3995036" cy="365095"/>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28" name="Text Placeholder 10">
            <a:extLst>
              <a:ext uri="{FF2B5EF4-FFF2-40B4-BE49-F238E27FC236}">
                <a16:creationId xmlns:a16="http://schemas.microsoft.com/office/drawing/2014/main" xmlns="" id="{5119242C-1FE8-C140-9349-8172F954E3CB}"/>
              </a:ext>
            </a:extLst>
          </p:cNvPr>
          <p:cNvSpPr>
            <a:spLocks noGrp="1"/>
          </p:cNvSpPr>
          <p:nvPr>
            <p:ph type="body" sz="quarter" idx="37"/>
          </p:nvPr>
        </p:nvSpPr>
        <p:spPr>
          <a:xfrm>
            <a:off x="6500441" y="5006270"/>
            <a:ext cx="3995035" cy="426685"/>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29" name="Text Placeholder 2">
            <a:extLst>
              <a:ext uri="{FF2B5EF4-FFF2-40B4-BE49-F238E27FC236}">
                <a16:creationId xmlns:a16="http://schemas.microsoft.com/office/drawing/2014/main" xmlns="" id="{23F2AE0B-3E70-BB47-8FBC-FE66A5A297BD}"/>
              </a:ext>
            </a:extLst>
          </p:cNvPr>
          <p:cNvSpPr>
            <a:spLocks noGrp="1"/>
          </p:cNvSpPr>
          <p:nvPr>
            <p:ph type="body" idx="38"/>
          </p:nvPr>
        </p:nvSpPr>
        <p:spPr>
          <a:xfrm>
            <a:off x="6500441" y="4759411"/>
            <a:ext cx="3995036" cy="365095"/>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cxnSp>
        <p:nvCxnSpPr>
          <p:cNvPr id="42" name="Straight Connector 41">
            <a:extLst>
              <a:ext uri="{FF2B5EF4-FFF2-40B4-BE49-F238E27FC236}">
                <a16:creationId xmlns:a16="http://schemas.microsoft.com/office/drawing/2014/main" xmlns="" id="{58A232C0-1AC5-164D-B8B6-CC8F07CF2E21}"/>
              </a:ext>
            </a:extLst>
          </p:cNvPr>
          <p:cNvCxnSpPr>
            <a:cxnSpLocks/>
          </p:cNvCxnSpPr>
          <p:nvPr userDrawn="1"/>
        </p:nvCxnSpPr>
        <p:spPr>
          <a:xfrm>
            <a:off x="1071423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32" name="Picture 31">
            <a:extLst>
              <a:ext uri="{FF2B5EF4-FFF2-40B4-BE49-F238E27FC236}">
                <a16:creationId xmlns:a16="http://schemas.microsoft.com/office/drawing/2014/main" xmlns="" id="{866C7154-FBA2-414B-936D-EE81E5CE668D}"/>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7283075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Overview_3">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2062DFD1-09C0-6845-8219-0846F32EDEFA}"/>
              </a:ext>
            </a:extLst>
          </p:cNvPr>
          <p:cNvSpPr>
            <a:spLocks noGrp="1"/>
          </p:cNvSpPr>
          <p:nvPr>
            <p:ph type="dt" sz="half" idx="10"/>
          </p:nvPr>
        </p:nvSpPr>
        <p:spPr>
          <a:xfrm>
            <a:off x="838200" y="6356350"/>
            <a:ext cx="2743200" cy="365125"/>
          </a:xfrm>
        </p:spPr>
        <p:txBody>
          <a:bodyPr/>
          <a:lstStyle/>
          <a:p>
            <a:fld id="{89705CDD-A568-4B0C-8FC7-2638786427CA}" type="datetime1">
              <a:rPr lang="en-US" smtClean="0"/>
              <a:t>5/12/2023</a:t>
            </a:fld>
            <a:endParaRPr lang="en-US"/>
          </a:p>
        </p:txBody>
      </p:sp>
      <p:sp>
        <p:nvSpPr>
          <p:cNvPr id="4" name="Footer Placeholder 3">
            <a:extLst>
              <a:ext uri="{FF2B5EF4-FFF2-40B4-BE49-F238E27FC236}">
                <a16:creationId xmlns:a16="http://schemas.microsoft.com/office/drawing/2014/main" xmlns="" id="{CB7D7355-C4D0-1F4D-A365-E4AF1D8FED03}"/>
              </a:ext>
            </a:extLst>
          </p:cNvPr>
          <p:cNvSpPr>
            <a:spLocks noGrp="1"/>
          </p:cNvSpPr>
          <p:nvPr>
            <p:ph type="ftr" sz="quarter" idx="11"/>
          </p:nvPr>
        </p:nvSpPr>
        <p:spPr/>
        <p:txBody>
          <a:bodyPr/>
          <a:lstStyle/>
          <a:p>
            <a:r>
              <a:rPr lang="en-US"/>
              <a:t>DELIBERATIVE // INTERNAL USE ONLY</a:t>
            </a:r>
          </a:p>
        </p:txBody>
      </p:sp>
      <p:sp>
        <p:nvSpPr>
          <p:cNvPr id="5" name="Slide Number Placeholder 4">
            <a:extLst>
              <a:ext uri="{FF2B5EF4-FFF2-40B4-BE49-F238E27FC236}">
                <a16:creationId xmlns:a16="http://schemas.microsoft.com/office/drawing/2014/main" xmlns=""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a:p>
        </p:txBody>
      </p:sp>
      <p:sp>
        <p:nvSpPr>
          <p:cNvPr id="7" name="Title 1">
            <a:extLst>
              <a:ext uri="{FF2B5EF4-FFF2-40B4-BE49-F238E27FC236}">
                <a16:creationId xmlns:a16="http://schemas.microsoft.com/office/drawing/2014/main" xmlns="" id="{9B04801C-3319-AC43-9484-8377A4F8F253}"/>
              </a:ext>
            </a:extLst>
          </p:cNvPr>
          <p:cNvSpPr>
            <a:spLocks noGrp="1"/>
          </p:cNvSpPr>
          <p:nvPr>
            <p:ph type="ctrTitle" hasCustomPrompt="1"/>
          </p:nvPr>
        </p:nvSpPr>
        <p:spPr>
          <a:xfrm>
            <a:off x="392623" y="339645"/>
            <a:ext cx="11369068"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a:t>TITLE GOE HERE</a:t>
            </a:r>
          </a:p>
        </p:txBody>
      </p:sp>
      <p:cxnSp>
        <p:nvCxnSpPr>
          <p:cNvPr id="13" name="Straight Connector 12">
            <a:extLst>
              <a:ext uri="{FF2B5EF4-FFF2-40B4-BE49-F238E27FC236}">
                <a16:creationId xmlns:a16="http://schemas.microsoft.com/office/drawing/2014/main" xmlns=""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8CF93E56-30EE-384E-9A8A-090C645582DB}"/>
              </a:ext>
            </a:extLst>
          </p:cNvPr>
          <p:cNvCxnSpPr>
            <a:cxnSpLocks/>
          </p:cNvCxnSpPr>
          <p:nvPr userDrawn="1"/>
        </p:nvCxnSpPr>
        <p:spPr>
          <a:xfrm>
            <a:off x="392623" y="1405468"/>
            <a:ext cx="11369068"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2" name="Rectangle: Rounded Corners 16">
            <a:extLst>
              <a:ext uri="{FF2B5EF4-FFF2-40B4-BE49-F238E27FC236}">
                <a16:creationId xmlns:a16="http://schemas.microsoft.com/office/drawing/2014/main" xmlns="" id="{B3776AA3-9860-D247-8A43-85FD58FFFD43}"/>
              </a:ext>
            </a:extLst>
          </p:cNvPr>
          <p:cNvSpPr/>
          <p:nvPr/>
        </p:nvSpPr>
        <p:spPr>
          <a:xfrm>
            <a:off x="392623" y="2356447"/>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6" name="Picture Placeholder 5">
            <a:extLst>
              <a:ext uri="{FF2B5EF4-FFF2-40B4-BE49-F238E27FC236}">
                <a16:creationId xmlns:a16="http://schemas.microsoft.com/office/drawing/2014/main" xmlns="" id="{7A07194D-FDC6-4941-AE99-5ED1F7F4C585}"/>
              </a:ext>
            </a:extLst>
          </p:cNvPr>
          <p:cNvSpPr>
            <a:spLocks noGrp="1"/>
          </p:cNvSpPr>
          <p:nvPr>
            <p:ph type="pic" sz="quarter" idx="13"/>
          </p:nvPr>
        </p:nvSpPr>
        <p:spPr>
          <a:xfrm>
            <a:off x="464683" y="2428792"/>
            <a:ext cx="369944" cy="368788"/>
          </a:xfrm>
        </p:spPr>
        <p:txBody>
          <a:bodyPr anchor="ctr">
            <a:normAutofit/>
          </a:bodyPr>
          <a:lstStyle>
            <a:lvl1pPr marL="0" indent="0" algn="ctr">
              <a:buNone/>
              <a:defRPr sz="800"/>
            </a:lvl1pPr>
          </a:lstStyle>
          <a:p>
            <a:r>
              <a:rPr lang="en-US" noProof="0"/>
              <a:t>Click icon to add picture</a:t>
            </a:r>
          </a:p>
        </p:txBody>
      </p:sp>
      <p:sp>
        <p:nvSpPr>
          <p:cNvPr id="57" name="Rectangle: Rounded Corners 16">
            <a:extLst>
              <a:ext uri="{FF2B5EF4-FFF2-40B4-BE49-F238E27FC236}">
                <a16:creationId xmlns:a16="http://schemas.microsoft.com/office/drawing/2014/main" xmlns="" id="{F5244B71-4557-B64C-8C28-456C7623AE5B}"/>
              </a:ext>
            </a:extLst>
          </p:cNvPr>
          <p:cNvSpPr/>
          <p:nvPr userDrawn="1"/>
        </p:nvSpPr>
        <p:spPr>
          <a:xfrm>
            <a:off x="392623" y="3582132"/>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58" name="Picture Placeholder 5">
            <a:extLst>
              <a:ext uri="{FF2B5EF4-FFF2-40B4-BE49-F238E27FC236}">
                <a16:creationId xmlns:a16="http://schemas.microsoft.com/office/drawing/2014/main" xmlns="" id="{B12F4613-2BD8-E54D-A2E0-8707A28A10A4}"/>
              </a:ext>
            </a:extLst>
          </p:cNvPr>
          <p:cNvSpPr>
            <a:spLocks noGrp="1"/>
          </p:cNvSpPr>
          <p:nvPr>
            <p:ph type="pic" sz="quarter" idx="14"/>
          </p:nvPr>
        </p:nvSpPr>
        <p:spPr>
          <a:xfrm>
            <a:off x="464683" y="3654477"/>
            <a:ext cx="369944" cy="368788"/>
          </a:xfrm>
        </p:spPr>
        <p:txBody>
          <a:bodyPr anchor="ctr">
            <a:normAutofit/>
          </a:bodyPr>
          <a:lstStyle>
            <a:lvl1pPr marL="0" indent="0" algn="ctr">
              <a:buNone/>
              <a:defRPr sz="800"/>
            </a:lvl1pPr>
          </a:lstStyle>
          <a:p>
            <a:r>
              <a:rPr lang="en-US" noProof="0"/>
              <a:t>Click icon to add picture</a:t>
            </a:r>
          </a:p>
        </p:txBody>
      </p:sp>
      <p:sp>
        <p:nvSpPr>
          <p:cNvPr id="61" name="Rectangle: Rounded Corners 16">
            <a:extLst>
              <a:ext uri="{FF2B5EF4-FFF2-40B4-BE49-F238E27FC236}">
                <a16:creationId xmlns:a16="http://schemas.microsoft.com/office/drawing/2014/main" xmlns="" id="{1A5F3004-02A9-1E43-A3E5-8ABCD5ED1A1C}"/>
              </a:ext>
            </a:extLst>
          </p:cNvPr>
          <p:cNvSpPr/>
          <p:nvPr userDrawn="1"/>
        </p:nvSpPr>
        <p:spPr>
          <a:xfrm>
            <a:off x="392623" y="4846728"/>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62" name="Picture Placeholder 5">
            <a:extLst>
              <a:ext uri="{FF2B5EF4-FFF2-40B4-BE49-F238E27FC236}">
                <a16:creationId xmlns:a16="http://schemas.microsoft.com/office/drawing/2014/main" xmlns="" id="{1A844DD7-EE1E-F04F-91C7-38039BFF2046}"/>
              </a:ext>
            </a:extLst>
          </p:cNvPr>
          <p:cNvSpPr>
            <a:spLocks noGrp="1"/>
          </p:cNvSpPr>
          <p:nvPr>
            <p:ph type="pic" sz="quarter" idx="15"/>
          </p:nvPr>
        </p:nvSpPr>
        <p:spPr>
          <a:xfrm>
            <a:off x="464683" y="4919073"/>
            <a:ext cx="369944" cy="368788"/>
          </a:xfrm>
        </p:spPr>
        <p:txBody>
          <a:bodyPr anchor="ctr">
            <a:normAutofit/>
          </a:bodyPr>
          <a:lstStyle>
            <a:lvl1pPr marL="0" indent="0" algn="ctr">
              <a:buNone/>
              <a:defRPr sz="800"/>
            </a:lvl1pPr>
          </a:lstStyle>
          <a:p>
            <a:r>
              <a:rPr lang="en-US" noProof="0"/>
              <a:t>Click icon to add picture</a:t>
            </a:r>
          </a:p>
        </p:txBody>
      </p:sp>
      <p:sp>
        <p:nvSpPr>
          <p:cNvPr id="98" name="Rectangle: Rounded Corners 16">
            <a:extLst>
              <a:ext uri="{FF2B5EF4-FFF2-40B4-BE49-F238E27FC236}">
                <a16:creationId xmlns:a16="http://schemas.microsoft.com/office/drawing/2014/main" xmlns="" id="{491E125D-06D1-A343-A3C9-CBC63A66CDC0}"/>
              </a:ext>
            </a:extLst>
          </p:cNvPr>
          <p:cNvSpPr/>
          <p:nvPr userDrawn="1"/>
        </p:nvSpPr>
        <p:spPr>
          <a:xfrm>
            <a:off x="6472581" y="2356447"/>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99" name="Picture Placeholder 5">
            <a:extLst>
              <a:ext uri="{FF2B5EF4-FFF2-40B4-BE49-F238E27FC236}">
                <a16:creationId xmlns:a16="http://schemas.microsoft.com/office/drawing/2014/main" xmlns="" id="{26670858-0422-9546-B0BD-9B2D594140BA}"/>
              </a:ext>
            </a:extLst>
          </p:cNvPr>
          <p:cNvSpPr>
            <a:spLocks noGrp="1"/>
          </p:cNvSpPr>
          <p:nvPr>
            <p:ph type="pic" sz="quarter" idx="21"/>
          </p:nvPr>
        </p:nvSpPr>
        <p:spPr>
          <a:xfrm>
            <a:off x="6544641" y="2428792"/>
            <a:ext cx="369944" cy="368788"/>
          </a:xfrm>
        </p:spPr>
        <p:txBody>
          <a:bodyPr anchor="ctr">
            <a:normAutofit/>
          </a:bodyPr>
          <a:lstStyle>
            <a:lvl1pPr marL="0" indent="0" algn="ctr">
              <a:buNone/>
              <a:defRPr sz="800"/>
            </a:lvl1pPr>
          </a:lstStyle>
          <a:p>
            <a:r>
              <a:rPr lang="en-US" noProof="0"/>
              <a:t>Click icon to add picture</a:t>
            </a:r>
          </a:p>
        </p:txBody>
      </p:sp>
      <p:sp>
        <p:nvSpPr>
          <p:cNvPr id="100" name="Rectangle: Rounded Corners 16">
            <a:extLst>
              <a:ext uri="{FF2B5EF4-FFF2-40B4-BE49-F238E27FC236}">
                <a16:creationId xmlns:a16="http://schemas.microsoft.com/office/drawing/2014/main" xmlns="" id="{9DDF7684-5C6D-B344-A059-87C2BDD8657A}"/>
              </a:ext>
            </a:extLst>
          </p:cNvPr>
          <p:cNvSpPr/>
          <p:nvPr userDrawn="1"/>
        </p:nvSpPr>
        <p:spPr>
          <a:xfrm>
            <a:off x="6472581" y="3582132"/>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1" name="Picture Placeholder 5">
            <a:extLst>
              <a:ext uri="{FF2B5EF4-FFF2-40B4-BE49-F238E27FC236}">
                <a16:creationId xmlns:a16="http://schemas.microsoft.com/office/drawing/2014/main" xmlns="" id="{72578CBB-F47F-C740-982B-BA1719663CCD}"/>
              </a:ext>
            </a:extLst>
          </p:cNvPr>
          <p:cNvSpPr>
            <a:spLocks noGrp="1"/>
          </p:cNvSpPr>
          <p:nvPr>
            <p:ph type="pic" sz="quarter" idx="22"/>
          </p:nvPr>
        </p:nvSpPr>
        <p:spPr>
          <a:xfrm>
            <a:off x="6544641" y="3654477"/>
            <a:ext cx="369944" cy="368788"/>
          </a:xfrm>
        </p:spPr>
        <p:txBody>
          <a:bodyPr anchor="ctr">
            <a:normAutofit/>
          </a:bodyPr>
          <a:lstStyle>
            <a:lvl1pPr marL="0" indent="0" algn="ctr">
              <a:buNone/>
              <a:defRPr sz="800"/>
            </a:lvl1pPr>
          </a:lstStyle>
          <a:p>
            <a:r>
              <a:rPr lang="en-US" noProof="0"/>
              <a:t>Click icon to add picture</a:t>
            </a:r>
          </a:p>
        </p:txBody>
      </p:sp>
      <p:sp>
        <p:nvSpPr>
          <p:cNvPr id="102" name="Rectangle: Rounded Corners 16">
            <a:extLst>
              <a:ext uri="{FF2B5EF4-FFF2-40B4-BE49-F238E27FC236}">
                <a16:creationId xmlns:a16="http://schemas.microsoft.com/office/drawing/2014/main" xmlns="" id="{FE14D617-9285-9D4D-84E4-7BBD145B397E}"/>
              </a:ext>
            </a:extLst>
          </p:cNvPr>
          <p:cNvSpPr/>
          <p:nvPr userDrawn="1"/>
        </p:nvSpPr>
        <p:spPr>
          <a:xfrm>
            <a:off x="6472581" y="4846728"/>
            <a:ext cx="506948" cy="506948"/>
          </a:xfrm>
          <a:prstGeom prst="roundRect">
            <a:avLst/>
          </a:prstGeom>
          <a:noFill/>
          <a:ln w="19050">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a:p>
        </p:txBody>
      </p:sp>
      <p:sp>
        <p:nvSpPr>
          <p:cNvPr id="103" name="Picture Placeholder 5">
            <a:extLst>
              <a:ext uri="{FF2B5EF4-FFF2-40B4-BE49-F238E27FC236}">
                <a16:creationId xmlns:a16="http://schemas.microsoft.com/office/drawing/2014/main" xmlns="" id="{32A1D8CC-0021-A243-9775-CF930D41B94D}"/>
              </a:ext>
            </a:extLst>
          </p:cNvPr>
          <p:cNvSpPr>
            <a:spLocks noGrp="1"/>
          </p:cNvSpPr>
          <p:nvPr>
            <p:ph type="pic" sz="quarter" idx="23"/>
          </p:nvPr>
        </p:nvSpPr>
        <p:spPr>
          <a:xfrm>
            <a:off x="6544641" y="4919073"/>
            <a:ext cx="369944" cy="368788"/>
          </a:xfrm>
        </p:spPr>
        <p:txBody>
          <a:bodyPr anchor="ctr">
            <a:normAutofit/>
          </a:bodyPr>
          <a:lstStyle>
            <a:lvl1pPr marL="0" indent="0" algn="ctr">
              <a:buNone/>
              <a:defRPr sz="800"/>
            </a:lvl1pPr>
          </a:lstStyle>
          <a:p>
            <a:r>
              <a:rPr lang="en-US" noProof="0"/>
              <a:t>Click icon to add picture</a:t>
            </a:r>
          </a:p>
        </p:txBody>
      </p:sp>
      <p:sp>
        <p:nvSpPr>
          <p:cNvPr id="107" name="Text Placeholder 10">
            <a:extLst>
              <a:ext uri="{FF2B5EF4-FFF2-40B4-BE49-F238E27FC236}">
                <a16:creationId xmlns:a16="http://schemas.microsoft.com/office/drawing/2014/main" xmlns="" id="{8867B6C6-0A29-A04E-BAE5-B9060225E124}"/>
              </a:ext>
            </a:extLst>
          </p:cNvPr>
          <p:cNvSpPr>
            <a:spLocks noGrp="1"/>
          </p:cNvSpPr>
          <p:nvPr>
            <p:ph type="body" sz="quarter" idx="25"/>
          </p:nvPr>
        </p:nvSpPr>
        <p:spPr>
          <a:xfrm>
            <a:off x="1213862" y="2574890"/>
            <a:ext cx="4411704" cy="365077"/>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09" name="Text Placeholder 2">
            <a:extLst>
              <a:ext uri="{FF2B5EF4-FFF2-40B4-BE49-F238E27FC236}">
                <a16:creationId xmlns:a16="http://schemas.microsoft.com/office/drawing/2014/main" xmlns="" id="{9DF49D7C-2E08-9348-9C2B-0496EF9612DF}"/>
              </a:ext>
            </a:extLst>
          </p:cNvPr>
          <p:cNvSpPr>
            <a:spLocks noGrp="1"/>
          </p:cNvSpPr>
          <p:nvPr>
            <p:ph type="body" idx="26"/>
          </p:nvPr>
        </p:nvSpPr>
        <p:spPr>
          <a:xfrm>
            <a:off x="1213862" y="2328032"/>
            <a:ext cx="4411705" cy="312380"/>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10" name="Text Placeholder 10">
            <a:extLst>
              <a:ext uri="{FF2B5EF4-FFF2-40B4-BE49-F238E27FC236}">
                <a16:creationId xmlns:a16="http://schemas.microsoft.com/office/drawing/2014/main" xmlns="" id="{2733402A-D14F-6D48-A59D-329C3824DD2E}"/>
              </a:ext>
            </a:extLst>
          </p:cNvPr>
          <p:cNvSpPr>
            <a:spLocks noGrp="1"/>
          </p:cNvSpPr>
          <p:nvPr>
            <p:ph type="body" sz="quarter" idx="27"/>
          </p:nvPr>
        </p:nvSpPr>
        <p:spPr>
          <a:xfrm>
            <a:off x="1213862" y="3807945"/>
            <a:ext cx="4411704" cy="365077"/>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11" name="Text Placeholder 2">
            <a:extLst>
              <a:ext uri="{FF2B5EF4-FFF2-40B4-BE49-F238E27FC236}">
                <a16:creationId xmlns:a16="http://schemas.microsoft.com/office/drawing/2014/main" xmlns="" id="{3886AD51-641D-6B44-B558-2B15E88D1BC5}"/>
              </a:ext>
            </a:extLst>
          </p:cNvPr>
          <p:cNvSpPr>
            <a:spLocks noGrp="1"/>
          </p:cNvSpPr>
          <p:nvPr>
            <p:ph type="body" idx="28"/>
          </p:nvPr>
        </p:nvSpPr>
        <p:spPr>
          <a:xfrm>
            <a:off x="1213862" y="3561087"/>
            <a:ext cx="4411705" cy="312380"/>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12" name="Text Placeholder 10">
            <a:extLst>
              <a:ext uri="{FF2B5EF4-FFF2-40B4-BE49-F238E27FC236}">
                <a16:creationId xmlns:a16="http://schemas.microsoft.com/office/drawing/2014/main" xmlns="" id="{C00297CA-1F0B-4C44-852F-CF6FEA9F9481}"/>
              </a:ext>
            </a:extLst>
          </p:cNvPr>
          <p:cNvSpPr>
            <a:spLocks noGrp="1"/>
          </p:cNvSpPr>
          <p:nvPr>
            <p:ph type="body" sz="quarter" idx="29"/>
          </p:nvPr>
        </p:nvSpPr>
        <p:spPr>
          <a:xfrm>
            <a:off x="1213862" y="5068709"/>
            <a:ext cx="4411704" cy="365077"/>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noProof="0"/>
              <a:t>Click to edit Master text styles</a:t>
            </a:r>
          </a:p>
        </p:txBody>
      </p:sp>
      <p:sp>
        <p:nvSpPr>
          <p:cNvPr id="113" name="Text Placeholder 2">
            <a:extLst>
              <a:ext uri="{FF2B5EF4-FFF2-40B4-BE49-F238E27FC236}">
                <a16:creationId xmlns:a16="http://schemas.microsoft.com/office/drawing/2014/main" xmlns="" id="{3F704107-F38D-E044-8226-ACDDEDEDC605}"/>
              </a:ext>
            </a:extLst>
          </p:cNvPr>
          <p:cNvSpPr>
            <a:spLocks noGrp="1"/>
          </p:cNvSpPr>
          <p:nvPr>
            <p:ph type="body" idx="30"/>
          </p:nvPr>
        </p:nvSpPr>
        <p:spPr>
          <a:xfrm>
            <a:off x="1213862" y="4821851"/>
            <a:ext cx="4411705" cy="312380"/>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24" name="Text Placeholder 10">
            <a:extLst>
              <a:ext uri="{FF2B5EF4-FFF2-40B4-BE49-F238E27FC236}">
                <a16:creationId xmlns:a16="http://schemas.microsoft.com/office/drawing/2014/main" xmlns="" id="{7A332327-16D9-9B48-8EAC-A4F377D5904D}"/>
              </a:ext>
            </a:extLst>
          </p:cNvPr>
          <p:cNvSpPr>
            <a:spLocks noGrp="1"/>
          </p:cNvSpPr>
          <p:nvPr>
            <p:ph type="body" sz="quarter" idx="33"/>
          </p:nvPr>
        </p:nvSpPr>
        <p:spPr>
          <a:xfrm>
            <a:off x="7358765" y="2574890"/>
            <a:ext cx="4411704" cy="365077"/>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5" name="Text Placeholder 2">
            <a:extLst>
              <a:ext uri="{FF2B5EF4-FFF2-40B4-BE49-F238E27FC236}">
                <a16:creationId xmlns:a16="http://schemas.microsoft.com/office/drawing/2014/main" xmlns="" id="{8EB0263B-D418-C14A-A00B-092B5EB5C515}"/>
              </a:ext>
            </a:extLst>
          </p:cNvPr>
          <p:cNvSpPr>
            <a:spLocks noGrp="1"/>
          </p:cNvSpPr>
          <p:nvPr>
            <p:ph type="body" idx="34"/>
          </p:nvPr>
        </p:nvSpPr>
        <p:spPr>
          <a:xfrm>
            <a:off x="7358764" y="2328032"/>
            <a:ext cx="4411705" cy="312380"/>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6" name="Text Placeholder 10">
            <a:extLst>
              <a:ext uri="{FF2B5EF4-FFF2-40B4-BE49-F238E27FC236}">
                <a16:creationId xmlns:a16="http://schemas.microsoft.com/office/drawing/2014/main" xmlns="" id="{53CC49A6-2AB5-664B-9A6C-56D70E1382D7}"/>
              </a:ext>
            </a:extLst>
          </p:cNvPr>
          <p:cNvSpPr>
            <a:spLocks noGrp="1"/>
          </p:cNvSpPr>
          <p:nvPr>
            <p:ph type="body" sz="quarter" idx="35"/>
          </p:nvPr>
        </p:nvSpPr>
        <p:spPr>
          <a:xfrm>
            <a:off x="7358765" y="3807945"/>
            <a:ext cx="4411704" cy="365077"/>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7" name="Text Placeholder 2">
            <a:extLst>
              <a:ext uri="{FF2B5EF4-FFF2-40B4-BE49-F238E27FC236}">
                <a16:creationId xmlns:a16="http://schemas.microsoft.com/office/drawing/2014/main" xmlns="" id="{718CCABC-AF06-5241-8D13-EB2F4637D435}"/>
              </a:ext>
            </a:extLst>
          </p:cNvPr>
          <p:cNvSpPr>
            <a:spLocks noGrp="1"/>
          </p:cNvSpPr>
          <p:nvPr>
            <p:ph type="body" idx="36"/>
          </p:nvPr>
        </p:nvSpPr>
        <p:spPr>
          <a:xfrm>
            <a:off x="7358764" y="3561087"/>
            <a:ext cx="4411705" cy="312380"/>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8" name="Text Placeholder 10">
            <a:extLst>
              <a:ext uri="{FF2B5EF4-FFF2-40B4-BE49-F238E27FC236}">
                <a16:creationId xmlns:a16="http://schemas.microsoft.com/office/drawing/2014/main" xmlns="" id="{5119242C-1FE8-C140-9349-8172F954E3CB}"/>
              </a:ext>
            </a:extLst>
          </p:cNvPr>
          <p:cNvSpPr>
            <a:spLocks noGrp="1"/>
          </p:cNvSpPr>
          <p:nvPr>
            <p:ph type="body" sz="quarter" idx="37"/>
          </p:nvPr>
        </p:nvSpPr>
        <p:spPr>
          <a:xfrm>
            <a:off x="7358765" y="5068709"/>
            <a:ext cx="4411704" cy="365077"/>
          </a:xfrm>
        </p:spPr>
        <p:txBody>
          <a:bodyPr lIns="0" rIns="0" anchor="t">
            <a:noAutofit/>
          </a:bodyPr>
          <a:lstStyle>
            <a:lvl1pPr marL="0" indent="0">
              <a:lnSpc>
                <a:spcPct val="100000"/>
              </a:lnSpc>
              <a:buNone/>
              <a:defRPr sz="1400">
                <a:solidFill>
                  <a:schemeClr val="tx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9" name="Text Placeholder 2">
            <a:extLst>
              <a:ext uri="{FF2B5EF4-FFF2-40B4-BE49-F238E27FC236}">
                <a16:creationId xmlns:a16="http://schemas.microsoft.com/office/drawing/2014/main" xmlns="" id="{23F2AE0B-3E70-BB47-8FBC-FE66A5A297BD}"/>
              </a:ext>
            </a:extLst>
          </p:cNvPr>
          <p:cNvSpPr>
            <a:spLocks noGrp="1"/>
          </p:cNvSpPr>
          <p:nvPr>
            <p:ph type="body" idx="38"/>
          </p:nvPr>
        </p:nvSpPr>
        <p:spPr>
          <a:xfrm>
            <a:off x="7358764" y="4821851"/>
            <a:ext cx="4411705" cy="312380"/>
          </a:xfrm>
        </p:spPr>
        <p:txBody>
          <a:bodyPr lIns="0" anchor="b">
            <a:noAutofit/>
          </a:bodyPr>
          <a:lstStyle>
            <a:lvl1pPr marL="0" indent="0">
              <a:buNone/>
              <a:defRPr sz="1800" b="1" cap="all" baseline="0">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pic>
        <p:nvPicPr>
          <p:cNvPr id="32" name="Picture 31">
            <a:extLst>
              <a:ext uri="{FF2B5EF4-FFF2-40B4-BE49-F238E27FC236}">
                <a16:creationId xmlns:a16="http://schemas.microsoft.com/office/drawing/2014/main" xmlns="" id="{0D53C5DE-1F98-4B40-A610-370FE3F338C0}"/>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284402679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Overview_4">
    <p:spTree>
      <p:nvGrpSpPr>
        <p:cNvPr id="1" name=""/>
        <p:cNvGrpSpPr/>
        <p:nvPr/>
      </p:nvGrpSpPr>
      <p:grpSpPr>
        <a:xfrm>
          <a:off x="0" y="0"/>
          <a:ext cx="0" cy="0"/>
          <a:chOff x="0" y="0"/>
          <a:chExt cx="0" cy="0"/>
        </a:xfrm>
      </p:grpSpPr>
      <p:sp>
        <p:nvSpPr>
          <p:cNvPr id="40" name="Picture Placeholder 5">
            <a:extLst>
              <a:ext uri="{FF2B5EF4-FFF2-40B4-BE49-F238E27FC236}">
                <a16:creationId xmlns:a16="http://schemas.microsoft.com/office/drawing/2014/main" xmlns="" id="{D2B2CC15-A5D6-7646-B184-255F86FB708E}"/>
              </a:ext>
            </a:extLst>
          </p:cNvPr>
          <p:cNvSpPr>
            <a:spLocks noGrp="1"/>
          </p:cNvSpPr>
          <p:nvPr>
            <p:ph type="pic" sz="quarter" idx="41"/>
          </p:nvPr>
        </p:nvSpPr>
        <p:spPr>
          <a:xfrm>
            <a:off x="0" y="0"/>
            <a:ext cx="12191999"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solidFill>
                  <a:schemeClr val="bg1"/>
                </a:solidFill>
              </a:defRPr>
            </a:lvl1pPr>
          </a:lstStyle>
          <a:p>
            <a:r>
              <a:rPr lang="en-US"/>
              <a:t>Click icon to add picture</a:t>
            </a:r>
          </a:p>
        </p:txBody>
      </p:sp>
      <p:sp>
        <p:nvSpPr>
          <p:cNvPr id="3" name="Date Placeholder 2">
            <a:extLst>
              <a:ext uri="{FF2B5EF4-FFF2-40B4-BE49-F238E27FC236}">
                <a16:creationId xmlns:a16="http://schemas.microsoft.com/office/drawing/2014/main" xmlns="" id="{2062DFD1-09C0-6845-8219-0846F32EDEFA}"/>
              </a:ext>
            </a:extLst>
          </p:cNvPr>
          <p:cNvSpPr>
            <a:spLocks noGrp="1"/>
          </p:cNvSpPr>
          <p:nvPr>
            <p:ph type="dt" sz="half" idx="10"/>
          </p:nvPr>
        </p:nvSpPr>
        <p:spPr>
          <a:xfrm>
            <a:off x="838200" y="6356350"/>
            <a:ext cx="2743200" cy="365125"/>
          </a:xfrm>
        </p:spPr>
        <p:txBody>
          <a:bodyPr/>
          <a:lstStyle>
            <a:lvl1pPr>
              <a:defRPr>
                <a:solidFill>
                  <a:schemeClr val="bg1"/>
                </a:solidFill>
              </a:defRPr>
            </a:lvl1pPr>
          </a:lstStyle>
          <a:p>
            <a:fld id="{100F8B0B-67D1-4A50-9F5A-27A9CCD8124E}" type="datetime1">
              <a:rPr lang="en-US" smtClean="0"/>
              <a:t>5/12/2023</a:t>
            </a:fld>
            <a:endParaRPr lang="en-US"/>
          </a:p>
        </p:txBody>
      </p:sp>
      <p:sp>
        <p:nvSpPr>
          <p:cNvPr id="4" name="Footer Placeholder 3">
            <a:extLst>
              <a:ext uri="{FF2B5EF4-FFF2-40B4-BE49-F238E27FC236}">
                <a16:creationId xmlns:a16="http://schemas.microsoft.com/office/drawing/2014/main" xmlns="" id="{CB7D7355-C4D0-1F4D-A365-E4AF1D8FED03}"/>
              </a:ext>
            </a:extLst>
          </p:cNvPr>
          <p:cNvSpPr>
            <a:spLocks noGrp="1"/>
          </p:cNvSpPr>
          <p:nvPr>
            <p:ph type="ftr" sz="quarter" idx="11"/>
          </p:nvPr>
        </p:nvSpPr>
        <p:spPr/>
        <p:txBody>
          <a:bodyPr/>
          <a:lstStyle>
            <a:lvl1pPr>
              <a:defRPr>
                <a:solidFill>
                  <a:schemeClr val="bg1"/>
                </a:solidFill>
              </a:defRPr>
            </a:lvl1pPr>
          </a:lstStyle>
          <a:p>
            <a:r>
              <a:rPr lang="en-US"/>
              <a:t>DELIBERATIVE // INTERNAL USE ONLY</a:t>
            </a:r>
          </a:p>
        </p:txBody>
      </p:sp>
      <p:sp>
        <p:nvSpPr>
          <p:cNvPr id="5" name="Slide Number Placeholder 4">
            <a:extLst>
              <a:ext uri="{FF2B5EF4-FFF2-40B4-BE49-F238E27FC236}">
                <a16:creationId xmlns:a16="http://schemas.microsoft.com/office/drawing/2014/main" xmlns="" id="{A2771307-5F5C-D847-B837-8C60542C4B66}"/>
              </a:ext>
            </a:extLst>
          </p:cNvPr>
          <p:cNvSpPr>
            <a:spLocks noGrp="1"/>
          </p:cNvSpPr>
          <p:nvPr>
            <p:ph type="sldNum" sz="quarter" idx="12"/>
          </p:nvPr>
        </p:nvSpPr>
        <p:spPr/>
        <p:txBody>
          <a:bodyPr/>
          <a:lstStyle>
            <a:lvl1pPr>
              <a:defRPr>
                <a:solidFill>
                  <a:schemeClr val="bg1"/>
                </a:solidFill>
              </a:defRPr>
            </a:lvl1pPr>
          </a:lstStyle>
          <a:p>
            <a:fld id="{31FEFF75-79D2-EE46-877B-299D1510E681}" type="slidenum">
              <a:rPr lang="en-US" smtClean="0"/>
              <a:pPr/>
              <a:t>‹#›</a:t>
            </a:fld>
            <a:endParaRPr lang="en-US"/>
          </a:p>
        </p:txBody>
      </p:sp>
      <p:sp>
        <p:nvSpPr>
          <p:cNvPr id="7" name="Title 1">
            <a:extLst>
              <a:ext uri="{FF2B5EF4-FFF2-40B4-BE49-F238E27FC236}">
                <a16:creationId xmlns:a16="http://schemas.microsoft.com/office/drawing/2014/main" xmlns="" id="{9B04801C-3319-AC43-9484-8377A4F8F253}"/>
              </a:ext>
            </a:extLst>
          </p:cNvPr>
          <p:cNvSpPr>
            <a:spLocks noGrp="1"/>
          </p:cNvSpPr>
          <p:nvPr>
            <p:ph type="ctrTitle" hasCustomPrompt="1"/>
          </p:nvPr>
        </p:nvSpPr>
        <p:spPr>
          <a:xfrm>
            <a:off x="1648661" y="339645"/>
            <a:ext cx="10113030" cy="1002552"/>
          </a:xfrm>
        </p:spPr>
        <p:txBody>
          <a:bodyPr lIns="0" rIns="0" anchor="b">
            <a:noAutofit/>
          </a:bodyPr>
          <a:lstStyle>
            <a:lvl1pPr algn="l">
              <a:defRPr sz="4500" b="0" i="0" cap="all" baseline="0">
                <a:solidFill>
                  <a:schemeClr val="bg1"/>
                </a:solidFill>
                <a:latin typeface="Sagona ExtraLight" panose="02020303050505020204" pitchFamily="18" charset="0"/>
              </a:defRPr>
            </a:lvl1pPr>
          </a:lstStyle>
          <a:p>
            <a:r>
              <a:rPr lang="en-US"/>
              <a:t>TITLE GOE HERE</a:t>
            </a:r>
          </a:p>
        </p:txBody>
      </p:sp>
      <p:cxnSp>
        <p:nvCxnSpPr>
          <p:cNvPr id="13" name="Straight Connector 12">
            <a:extLst>
              <a:ext uri="{FF2B5EF4-FFF2-40B4-BE49-F238E27FC236}">
                <a16:creationId xmlns:a16="http://schemas.microsoft.com/office/drawing/2014/main" xmlns=""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Picture Placeholder 5">
            <a:extLst>
              <a:ext uri="{FF2B5EF4-FFF2-40B4-BE49-F238E27FC236}">
                <a16:creationId xmlns:a16="http://schemas.microsoft.com/office/drawing/2014/main" xmlns="" id="{7A07194D-FDC6-4941-AE99-5ED1F7F4C585}"/>
              </a:ext>
            </a:extLst>
          </p:cNvPr>
          <p:cNvSpPr>
            <a:spLocks noGrp="1"/>
          </p:cNvSpPr>
          <p:nvPr>
            <p:ph type="pic" sz="quarter" idx="13"/>
          </p:nvPr>
        </p:nvSpPr>
        <p:spPr>
          <a:xfrm>
            <a:off x="1730896" y="2366353"/>
            <a:ext cx="369944" cy="368788"/>
          </a:xfrm>
        </p:spPr>
        <p:txBody>
          <a:bodyPr anchor="ctr">
            <a:normAutofit/>
          </a:bodyPr>
          <a:lstStyle>
            <a:lvl1pPr marL="0" indent="0" algn="ctr">
              <a:buNone/>
              <a:defRPr sz="800">
                <a:solidFill>
                  <a:schemeClr val="bg1"/>
                </a:solidFill>
              </a:defRPr>
            </a:lvl1pPr>
          </a:lstStyle>
          <a:p>
            <a:r>
              <a:rPr lang="en-US"/>
              <a:t>Click icon to add picture</a:t>
            </a:r>
          </a:p>
        </p:txBody>
      </p:sp>
      <p:sp>
        <p:nvSpPr>
          <p:cNvPr id="58" name="Picture Placeholder 5">
            <a:extLst>
              <a:ext uri="{FF2B5EF4-FFF2-40B4-BE49-F238E27FC236}">
                <a16:creationId xmlns:a16="http://schemas.microsoft.com/office/drawing/2014/main" xmlns="" id="{B12F4613-2BD8-E54D-A2E0-8707A28A10A4}"/>
              </a:ext>
            </a:extLst>
          </p:cNvPr>
          <p:cNvSpPr>
            <a:spLocks noGrp="1"/>
          </p:cNvSpPr>
          <p:nvPr>
            <p:ph type="pic" sz="quarter" idx="14"/>
          </p:nvPr>
        </p:nvSpPr>
        <p:spPr>
          <a:xfrm>
            <a:off x="1730896" y="3592038"/>
            <a:ext cx="369944" cy="368788"/>
          </a:xfrm>
        </p:spPr>
        <p:txBody>
          <a:bodyPr anchor="ctr">
            <a:normAutofit/>
          </a:bodyPr>
          <a:lstStyle>
            <a:lvl1pPr marL="0" indent="0" algn="ctr">
              <a:buNone/>
              <a:defRPr sz="800">
                <a:solidFill>
                  <a:schemeClr val="bg1"/>
                </a:solidFill>
              </a:defRPr>
            </a:lvl1pPr>
          </a:lstStyle>
          <a:p>
            <a:r>
              <a:rPr lang="en-US"/>
              <a:t>Click icon to add picture</a:t>
            </a:r>
          </a:p>
        </p:txBody>
      </p:sp>
      <p:sp>
        <p:nvSpPr>
          <p:cNvPr id="62" name="Picture Placeholder 5">
            <a:extLst>
              <a:ext uri="{FF2B5EF4-FFF2-40B4-BE49-F238E27FC236}">
                <a16:creationId xmlns:a16="http://schemas.microsoft.com/office/drawing/2014/main" xmlns="" id="{1A844DD7-EE1E-F04F-91C7-38039BFF2046}"/>
              </a:ext>
            </a:extLst>
          </p:cNvPr>
          <p:cNvSpPr>
            <a:spLocks noGrp="1"/>
          </p:cNvSpPr>
          <p:nvPr>
            <p:ph type="pic" sz="quarter" idx="15"/>
          </p:nvPr>
        </p:nvSpPr>
        <p:spPr>
          <a:xfrm>
            <a:off x="1730896" y="4856634"/>
            <a:ext cx="369944" cy="368788"/>
          </a:xfrm>
        </p:spPr>
        <p:txBody>
          <a:bodyPr anchor="ctr">
            <a:normAutofit/>
          </a:bodyPr>
          <a:lstStyle>
            <a:lvl1pPr marL="0" indent="0" algn="ctr">
              <a:buNone/>
              <a:defRPr sz="800">
                <a:solidFill>
                  <a:schemeClr val="bg1"/>
                </a:solidFill>
              </a:defRPr>
            </a:lvl1pPr>
          </a:lstStyle>
          <a:p>
            <a:r>
              <a:rPr lang="en-US"/>
              <a:t>Click icon to add picture</a:t>
            </a:r>
          </a:p>
        </p:txBody>
      </p:sp>
      <p:sp>
        <p:nvSpPr>
          <p:cNvPr id="99" name="Picture Placeholder 5">
            <a:extLst>
              <a:ext uri="{FF2B5EF4-FFF2-40B4-BE49-F238E27FC236}">
                <a16:creationId xmlns:a16="http://schemas.microsoft.com/office/drawing/2014/main" xmlns="" id="{26670858-0422-9546-B0BD-9B2D594140BA}"/>
              </a:ext>
            </a:extLst>
          </p:cNvPr>
          <p:cNvSpPr>
            <a:spLocks noGrp="1"/>
          </p:cNvSpPr>
          <p:nvPr>
            <p:ph type="pic" sz="quarter" idx="21"/>
          </p:nvPr>
        </p:nvSpPr>
        <p:spPr>
          <a:xfrm>
            <a:off x="6949266" y="2366353"/>
            <a:ext cx="369944" cy="368788"/>
          </a:xfrm>
        </p:spPr>
        <p:txBody>
          <a:bodyPr anchor="ctr">
            <a:normAutofit/>
          </a:bodyPr>
          <a:lstStyle>
            <a:lvl1pPr marL="0" indent="0" algn="ctr">
              <a:buNone/>
              <a:defRPr sz="800">
                <a:solidFill>
                  <a:schemeClr val="bg1"/>
                </a:solidFill>
              </a:defRPr>
            </a:lvl1pPr>
          </a:lstStyle>
          <a:p>
            <a:r>
              <a:rPr lang="en-US"/>
              <a:t>Click icon to add picture</a:t>
            </a:r>
          </a:p>
        </p:txBody>
      </p:sp>
      <p:sp>
        <p:nvSpPr>
          <p:cNvPr id="101" name="Picture Placeholder 5">
            <a:extLst>
              <a:ext uri="{FF2B5EF4-FFF2-40B4-BE49-F238E27FC236}">
                <a16:creationId xmlns:a16="http://schemas.microsoft.com/office/drawing/2014/main" xmlns="" id="{72578CBB-F47F-C740-982B-BA1719663CCD}"/>
              </a:ext>
            </a:extLst>
          </p:cNvPr>
          <p:cNvSpPr>
            <a:spLocks noGrp="1"/>
          </p:cNvSpPr>
          <p:nvPr>
            <p:ph type="pic" sz="quarter" idx="22"/>
          </p:nvPr>
        </p:nvSpPr>
        <p:spPr>
          <a:xfrm>
            <a:off x="6949266" y="3592038"/>
            <a:ext cx="369944" cy="368788"/>
          </a:xfrm>
        </p:spPr>
        <p:txBody>
          <a:bodyPr anchor="ctr">
            <a:normAutofit/>
          </a:bodyPr>
          <a:lstStyle>
            <a:lvl1pPr marL="0" indent="0" algn="ctr">
              <a:buNone/>
              <a:defRPr sz="800">
                <a:solidFill>
                  <a:schemeClr val="bg1"/>
                </a:solidFill>
              </a:defRPr>
            </a:lvl1pPr>
          </a:lstStyle>
          <a:p>
            <a:r>
              <a:rPr lang="en-US"/>
              <a:t>Click icon to add picture</a:t>
            </a:r>
          </a:p>
        </p:txBody>
      </p:sp>
      <p:sp>
        <p:nvSpPr>
          <p:cNvPr id="103" name="Picture Placeholder 5">
            <a:extLst>
              <a:ext uri="{FF2B5EF4-FFF2-40B4-BE49-F238E27FC236}">
                <a16:creationId xmlns:a16="http://schemas.microsoft.com/office/drawing/2014/main" xmlns="" id="{32A1D8CC-0021-A243-9775-CF930D41B94D}"/>
              </a:ext>
            </a:extLst>
          </p:cNvPr>
          <p:cNvSpPr>
            <a:spLocks noGrp="1"/>
          </p:cNvSpPr>
          <p:nvPr>
            <p:ph type="pic" sz="quarter" idx="23"/>
          </p:nvPr>
        </p:nvSpPr>
        <p:spPr>
          <a:xfrm>
            <a:off x="6949266" y="4856634"/>
            <a:ext cx="369944" cy="368788"/>
          </a:xfrm>
        </p:spPr>
        <p:txBody>
          <a:bodyPr anchor="ctr">
            <a:normAutofit/>
          </a:bodyPr>
          <a:lstStyle>
            <a:lvl1pPr marL="0" indent="0" algn="ctr">
              <a:buNone/>
              <a:defRPr sz="800">
                <a:solidFill>
                  <a:schemeClr val="bg1"/>
                </a:solidFill>
              </a:defRPr>
            </a:lvl1pPr>
          </a:lstStyle>
          <a:p>
            <a:r>
              <a:rPr lang="en-US"/>
              <a:t>Click icon to add picture</a:t>
            </a:r>
          </a:p>
        </p:txBody>
      </p:sp>
      <p:sp>
        <p:nvSpPr>
          <p:cNvPr id="107" name="Text Placeholder 10">
            <a:extLst>
              <a:ext uri="{FF2B5EF4-FFF2-40B4-BE49-F238E27FC236}">
                <a16:creationId xmlns:a16="http://schemas.microsoft.com/office/drawing/2014/main" xmlns="" id="{8867B6C6-0A29-A04E-BAE5-B9060225E124}"/>
              </a:ext>
            </a:extLst>
          </p:cNvPr>
          <p:cNvSpPr>
            <a:spLocks noGrp="1"/>
          </p:cNvSpPr>
          <p:nvPr>
            <p:ph type="body" sz="quarter" idx="25"/>
          </p:nvPr>
        </p:nvSpPr>
        <p:spPr>
          <a:xfrm>
            <a:off x="2488785" y="2512451"/>
            <a:ext cx="3995035" cy="426685"/>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09" name="Text Placeholder 2">
            <a:extLst>
              <a:ext uri="{FF2B5EF4-FFF2-40B4-BE49-F238E27FC236}">
                <a16:creationId xmlns:a16="http://schemas.microsoft.com/office/drawing/2014/main" xmlns="" id="{9DF49D7C-2E08-9348-9C2B-0496EF9612DF}"/>
              </a:ext>
            </a:extLst>
          </p:cNvPr>
          <p:cNvSpPr>
            <a:spLocks noGrp="1"/>
          </p:cNvSpPr>
          <p:nvPr>
            <p:ph type="body" idx="26"/>
          </p:nvPr>
        </p:nvSpPr>
        <p:spPr>
          <a:xfrm>
            <a:off x="2488784" y="2265592"/>
            <a:ext cx="3995036" cy="365095"/>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0" name="Text Placeholder 10">
            <a:extLst>
              <a:ext uri="{FF2B5EF4-FFF2-40B4-BE49-F238E27FC236}">
                <a16:creationId xmlns:a16="http://schemas.microsoft.com/office/drawing/2014/main" xmlns="" id="{2733402A-D14F-6D48-A59D-329C3824DD2E}"/>
              </a:ext>
            </a:extLst>
          </p:cNvPr>
          <p:cNvSpPr>
            <a:spLocks noGrp="1"/>
          </p:cNvSpPr>
          <p:nvPr>
            <p:ph type="body" sz="quarter" idx="27"/>
          </p:nvPr>
        </p:nvSpPr>
        <p:spPr>
          <a:xfrm>
            <a:off x="2488785" y="3745506"/>
            <a:ext cx="3995035" cy="426685"/>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11" name="Text Placeholder 2">
            <a:extLst>
              <a:ext uri="{FF2B5EF4-FFF2-40B4-BE49-F238E27FC236}">
                <a16:creationId xmlns:a16="http://schemas.microsoft.com/office/drawing/2014/main" xmlns="" id="{3886AD51-641D-6B44-B558-2B15E88D1BC5}"/>
              </a:ext>
            </a:extLst>
          </p:cNvPr>
          <p:cNvSpPr>
            <a:spLocks noGrp="1"/>
          </p:cNvSpPr>
          <p:nvPr>
            <p:ph type="body" idx="28"/>
          </p:nvPr>
        </p:nvSpPr>
        <p:spPr>
          <a:xfrm>
            <a:off x="2488784" y="3498647"/>
            <a:ext cx="3995036" cy="365095"/>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2" name="Text Placeholder 10">
            <a:extLst>
              <a:ext uri="{FF2B5EF4-FFF2-40B4-BE49-F238E27FC236}">
                <a16:creationId xmlns:a16="http://schemas.microsoft.com/office/drawing/2014/main" xmlns="" id="{C00297CA-1F0B-4C44-852F-CF6FEA9F9481}"/>
              </a:ext>
            </a:extLst>
          </p:cNvPr>
          <p:cNvSpPr>
            <a:spLocks noGrp="1"/>
          </p:cNvSpPr>
          <p:nvPr>
            <p:ph type="body" sz="quarter" idx="29"/>
          </p:nvPr>
        </p:nvSpPr>
        <p:spPr>
          <a:xfrm>
            <a:off x="2488785" y="5006270"/>
            <a:ext cx="3995035" cy="426685"/>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13" name="Text Placeholder 2">
            <a:extLst>
              <a:ext uri="{FF2B5EF4-FFF2-40B4-BE49-F238E27FC236}">
                <a16:creationId xmlns:a16="http://schemas.microsoft.com/office/drawing/2014/main" xmlns="" id="{3F704107-F38D-E044-8226-ACDDEDEDC605}"/>
              </a:ext>
            </a:extLst>
          </p:cNvPr>
          <p:cNvSpPr>
            <a:spLocks noGrp="1"/>
          </p:cNvSpPr>
          <p:nvPr>
            <p:ph type="body" idx="30"/>
          </p:nvPr>
        </p:nvSpPr>
        <p:spPr>
          <a:xfrm>
            <a:off x="2488784" y="4759411"/>
            <a:ext cx="3995036" cy="365095"/>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4" name="Text Placeholder 10">
            <a:extLst>
              <a:ext uri="{FF2B5EF4-FFF2-40B4-BE49-F238E27FC236}">
                <a16:creationId xmlns:a16="http://schemas.microsoft.com/office/drawing/2014/main" xmlns="" id="{7A332327-16D9-9B48-8EAC-A4F377D5904D}"/>
              </a:ext>
            </a:extLst>
          </p:cNvPr>
          <p:cNvSpPr>
            <a:spLocks noGrp="1"/>
          </p:cNvSpPr>
          <p:nvPr>
            <p:ph type="body" sz="quarter" idx="33"/>
          </p:nvPr>
        </p:nvSpPr>
        <p:spPr>
          <a:xfrm>
            <a:off x="7766655" y="2512451"/>
            <a:ext cx="3995035" cy="426685"/>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5" name="Text Placeholder 2">
            <a:extLst>
              <a:ext uri="{FF2B5EF4-FFF2-40B4-BE49-F238E27FC236}">
                <a16:creationId xmlns:a16="http://schemas.microsoft.com/office/drawing/2014/main" xmlns="" id="{8EB0263B-D418-C14A-A00B-092B5EB5C515}"/>
              </a:ext>
            </a:extLst>
          </p:cNvPr>
          <p:cNvSpPr>
            <a:spLocks noGrp="1"/>
          </p:cNvSpPr>
          <p:nvPr>
            <p:ph type="body" idx="34"/>
          </p:nvPr>
        </p:nvSpPr>
        <p:spPr>
          <a:xfrm>
            <a:off x="7766655" y="2265592"/>
            <a:ext cx="3995036" cy="365095"/>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6" name="Text Placeholder 10">
            <a:extLst>
              <a:ext uri="{FF2B5EF4-FFF2-40B4-BE49-F238E27FC236}">
                <a16:creationId xmlns:a16="http://schemas.microsoft.com/office/drawing/2014/main" xmlns="" id="{53CC49A6-2AB5-664B-9A6C-56D70E1382D7}"/>
              </a:ext>
            </a:extLst>
          </p:cNvPr>
          <p:cNvSpPr>
            <a:spLocks noGrp="1"/>
          </p:cNvSpPr>
          <p:nvPr>
            <p:ph type="body" sz="quarter" idx="35"/>
          </p:nvPr>
        </p:nvSpPr>
        <p:spPr>
          <a:xfrm>
            <a:off x="7766655" y="3745506"/>
            <a:ext cx="3995035" cy="426685"/>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7" name="Text Placeholder 2">
            <a:extLst>
              <a:ext uri="{FF2B5EF4-FFF2-40B4-BE49-F238E27FC236}">
                <a16:creationId xmlns:a16="http://schemas.microsoft.com/office/drawing/2014/main" xmlns="" id="{718CCABC-AF06-5241-8D13-EB2F4637D435}"/>
              </a:ext>
            </a:extLst>
          </p:cNvPr>
          <p:cNvSpPr>
            <a:spLocks noGrp="1"/>
          </p:cNvSpPr>
          <p:nvPr>
            <p:ph type="body" idx="36"/>
          </p:nvPr>
        </p:nvSpPr>
        <p:spPr>
          <a:xfrm>
            <a:off x="7766655" y="3498647"/>
            <a:ext cx="3995036" cy="365095"/>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8" name="Text Placeholder 10">
            <a:extLst>
              <a:ext uri="{FF2B5EF4-FFF2-40B4-BE49-F238E27FC236}">
                <a16:creationId xmlns:a16="http://schemas.microsoft.com/office/drawing/2014/main" xmlns="" id="{5119242C-1FE8-C140-9349-8172F954E3CB}"/>
              </a:ext>
            </a:extLst>
          </p:cNvPr>
          <p:cNvSpPr>
            <a:spLocks noGrp="1"/>
          </p:cNvSpPr>
          <p:nvPr>
            <p:ph type="body" sz="quarter" idx="37"/>
          </p:nvPr>
        </p:nvSpPr>
        <p:spPr>
          <a:xfrm>
            <a:off x="7766655" y="5006270"/>
            <a:ext cx="3995035" cy="426685"/>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9" name="Text Placeholder 2">
            <a:extLst>
              <a:ext uri="{FF2B5EF4-FFF2-40B4-BE49-F238E27FC236}">
                <a16:creationId xmlns:a16="http://schemas.microsoft.com/office/drawing/2014/main" xmlns="" id="{23F2AE0B-3E70-BB47-8FBC-FE66A5A297BD}"/>
              </a:ext>
            </a:extLst>
          </p:cNvPr>
          <p:cNvSpPr>
            <a:spLocks noGrp="1"/>
          </p:cNvSpPr>
          <p:nvPr>
            <p:ph type="body" idx="38"/>
          </p:nvPr>
        </p:nvSpPr>
        <p:spPr>
          <a:xfrm>
            <a:off x="7766655" y="4759411"/>
            <a:ext cx="3995036" cy="365095"/>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41" name="Straight Connector 40">
            <a:extLst>
              <a:ext uri="{FF2B5EF4-FFF2-40B4-BE49-F238E27FC236}">
                <a16:creationId xmlns:a16="http://schemas.microsoft.com/office/drawing/2014/main" xmlns="" id="{2D604C81-B013-4641-9B16-5E9ECBD30CBA}"/>
              </a:ext>
            </a:extLst>
          </p:cNvPr>
          <p:cNvCxnSpPr>
            <a:cxnSpLocks/>
          </p:cNvCxnSpPr>
          <p:nvPr userDrawn="1"/>
        </p:nvCxnSpPr>
        <p:spPr>
          <a:xfrm>
            <a:off x="1134319"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27" name="Picture 26">
            <a:extLst>
              <a:ext uri="{FF2B5EF4-FFF2-40B4-BE49-F238E27FC236}">
                <a16:creationId xmlns:a16="http://schemas.microsoft.com/office/drawing/2014/main" xmlns="" id="{794C2331-B134-4082-9864-520905299153}"/>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133116817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Overview_5">
    <p:spTree>
      <p:nvGrpSpPr>
        <p:cNvPr id="1" name=""/>
        <p:cNvGrpSpPr/>
        <p:nvPr/>
      </p:nvGrpSpPr>
      <p:grpSpPr>
        <a:xfrm>
          <a:off x="0" y="0"/>
          <a:ext cx="0" cy="0"/>
          <a:chOff x="0" y="0"/>
          <a:chExt cx="0" cy="0"/>
        </a:xfrm>
      </p:grpSpPr>
      <p:sp>
        <p:nvSpPr>
          <p:cNvPr id="40" name="Picture Placeholder 5">
            <a:extLst>
              <a:ext uri="{FF2B5EF4-FFF2-40B4-BE49-F238E27FC236}">
                <a16:creationId xmlns:a16="http://schemas.microsoft.com/office/drawing/2014/main" xmlns="" id="{C76CA39F-4826-EC4A-B911-A0B38E489269}"/>
              </a:ext>
            </a:extLst>
          </p:cNvPr>
          <p:cNvSpPr>
            <a:spLocks noGrp="1"/>
          </p:cNvSpPr>
          <p:nvPr>
            <p:ph type="pic" sz="quarter" idx="41"/>
          </p:nvPr>
        </p:nvSpPr>
        <p:spPr>
          <a:xfrm>
            <a:off x="0" y="0"/>
            <a:ext cx="12191999" cy="6858000"/>
          </a:xfrm>
          <a:custGeom>
            <a:avLst/>
            <a:gdLst>
              <a:gd name="connsiteX0" fmla="*/ 0 w 6096000"/>
              <a:gd name="connsiteY0" fmla="*/ 0 h 6858000"/>
              <a:gd name="connsiteX1" fmla="*/ 6096000 w 6096000"/>
              <a:gd name="connsiteY1" fmla="*/ 0 h 6858000"/>
              <a:gd name="connsiteX2" fmla="*/ 6096000 w 6096000"/>
              <a:gd name="connsiteY2" fmla="*/ 6858000 h 6858000"/>
              <a:gd name="connsiteX3" fmla="*/ 0 w 60960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096000" h="6858000">
                <a:moveTo>
                  <a:pt x="0" y="0"/>
                </a:moveTo>
                <a:lnTo>
                  <a:pt x="6096000" y="0"/>
                </a:lnTo>
                <a:lnTo>
                  <a:pt x="6096000" y="6858000"/>
                </a:lnTo>
                <a:lnTo>
                  <a:pt x="0" y="6858000"/>
                </a:lnTo>
                <a:close/>
              </a:path>
            </a:pathLst>
          </a:custGeom>
          <a:solidFill>
            <a:schemeClr val="accent4">
              <a:lumMod val="50000"/>
            </a:schemeClr>
          </a:solidFill>
        </p:spPr>
        <p:txBody>
          <a:bodyPr wrap="square" anchor="ctr">
            <a:noAutofit/>
          </a:bodyPr>
          <a:lstStyle>
            <a:lvl1pPr algn="ctr">
              <a:defRPr sz="1600">
                <a:solidFill>
                  <a:schemeClr val="bg1"/>
                </a:solidFill>
              </a:defRPr>
            </a:lvl1pPr>
          </a:lstStyle>
          <a:p>
            <a:r>
              <a:rPr lang="en-US"/>
              <a:t>Click icon to add picture</a:t>
            </a:r>
          </a:p>
        </p:txBody>
      </p:sp>
      <p:sp>
        <p:nvSpPr>
          <p:cNvPr id="3" name="Date Placeholder 2">
            <a:extLst>
              <a:ext uri="{FF2B5EF4-FFF2-40B4-BE49-F238E27FC236}">
                <a16:creationId xmlns:a16="http://schemas.microsoft.com/office/drawing/2014/main" xmlns="" id="{2062DFD1-09C0-6845-8219-0846F32EDEFA}"/>
              </a:ext>
            </a:extLst>
          </p:cNvPr>
          <p:cNvSpPr>
            <a:spLocks noGrp="1"/>
          </p:cNvSpPr>
          <p:nvPr>
            <p:ph type="dt" sz="half" idx="10"/>
          </p:nvPr>
        </p:nvSpPr>
        <p:spPr>
          <a:xfrm>
            <a:off x="838200" y="6356350"/>
            <a:ext cx="2743200" cy="365125"/>
          </a:xfrm>
        </p:spPr>
        <p:txBody>
          <a:bodyPr/>
          <a:lstStyle>
            <a:lvl1pPr>
              <a:defRPr>
                <a:solidFill>
                  <a:schemeClr val="bg1"/>
                </a:solidFill>
              </a:defRPr>
            </a:lvl1pPr>
          </a:lstStyle>
          <a:p>
            <a:fld id="{D0729A45-DB97-4BEC-B6E7-5BAD0484660B}" type="datetime1">
              <a:rPr lang="en-US" smtClean="0"/>
              <a:t>5/12/2023</a:t>
            </a:fld>
            <a:endParaRPr lang="en-US"/>
          </a:p>
        </p:txBody>
      </p:sp>
      <p:sp>
        <p:nvSpPr>
          <p:cNvPr id="4" name="Footer Placeholder 3">
            <a:extLst>
              <a:ext uri="{FF2B5EF4-FFF2-40B4-BE49-F238E27FC236}">
                <a16:creationId xmlns:a16="http://schemas.microsoft.com/office/drawing/2014/main" xmlns="" id="{CB7D7355-C4D0-1F4D-A365-E4AF1D8FED03}"/>
              </a:ext>
            </a:extLst>
          </p:cNvPr>
          <p:cNvSpPr>
            <a:spLocks noGrp="1"/>
          </p:cNvSpPr>
          <p:nvPr>
            <p:ph type="ftr" sz="quarter" idx="11"/>
          </p:nvPr>
        </p:nvSpPr>
        <p:spPr>
          <a:xfrm>
            <a:off x="4038600" y="6356350"/>
            <a:ext cx="4114800" cy="365125"/>
          </a:xfrm>
        </p:spPr>
        <p:txBody>
          <a:bodyPr/>
          <a:lstStyle>
            <a:lvl1pPr>
              <a:defRPr>
                <a:solidFill>
                  <a:schemeClr val="bg1"/>
                </a:solidFill>
              </a:defRPr>
            </a:lvl1pPr>
          </a:lstStyle>
          <a:p>
            <a:r>
              <a:rPr lang="en-US"/>
              <a:t>DELIBERATIVE // INTERNAL USE ONLY</a:t>
            </a:r>
          </a:p>
        </p:txBody>
      </p:sp>
      <p:sp>
        <p:nvSpPr>
          <p:cNvPr id="5" name="Slide Number Placeholder 4">
            <a:extLst>
              <a:ext uri="{FF2B5EF4-FFF2-40B4-BE49-F238E27FC236}">
                <a16:creationId xmlns:a16="http://schemas.microsoft.com/office/drawing/2014/main" xmlns="" id="{A2771307-5F5C-D847-B837-8C60542C4B66}"/>
              </a:ext>
            </a:extLst>
          </p:cNvPr>
          <p:cNvSpPr>
            <a:spLocks noGrp="1"/>
          </p:cNvSpPr>
          <p:nvPr>
            <p:ph type="sldNum" sz="quarter" idx="12"/>
          </p:nvPr>
        </p:nvSpPr>
        <p:spPr>
          <a:xfrm>
            <a:off x="8610600" y="6356350"/>
            <a:ext cx="2743200" cy="365125"/>
          </a:xfrm>
        </p:spPr>
        <p:txBody>
          <a:bodyPr/>
          <a:lstStyle>
            <a:lvl1pPr>
              <a:defRPr>
                <a:solidFill>
                  <a:schemeClr val="bg1"/>
                </a:solidFill>
              </a:defRPr>
            </a:lvl1pPr>
          </a:lstStyle>
          <a:p>
            <a:fld id="{31FEFF75-79D2-EE46-877B-299D1510E681}" type="slidenum">
              <a:rPr lang="en-US" smtClean="0"/>
              <a:pPr/>
              <a:t>‹#›</a:t>
            </a:fld>
            <a:endParaRPr lang="en-US"/>
          </a:p>
        </p:txBody>
      </p:sp>
      <p:sp>
        <p:nvSpPr>
          <p:cNvPr id="7" name="Title 1">
            <a:extLst>
              <a:ext uri="{FF2B5EF4-FFF2-40B4-BE49-F238E27FC236}">
                <a16:creationId xmlns:a16="http://schemas.microsoft.com/office/drawing/2014/main" xmlns="" id="{9B04801C-3319-AC43-9484-8377A4F8F253}"/>
              </a:ext>
            </a:extLst>
          </p:cNvPr>
          <p:cNvSpPr>
            <a:spLocks noGrp="1"/>
          </p:cNvSpPr>
          <p:nvPr>
            <p:ph type="ctrTitle" hasCustomPrompt="1"/>
          </p:nvPr>
        </p:nvSpPr>
        <p:spPr>
          <a:xfrm>
            <a:off x="392623" y="339645"/>
            <a:ext cx="11369068" cy="1002552"/>
          </a:xfrm>
        </p:spPr>
        <p:txBody>
          <a:bodyPr lIns="0" rIns="0" anchor="b">
            <a:noAutofit/>
          </a:bodyPr>
          <a:lstStyle>
            <a:lvl1pPr algn="l">
              <a:defRPr sz="4500" b="0" i="0" cap="all" baseline="0">
                <a:solidFill>
                  <a:schemeClr val="bg1"/>
                </a:solidFill>
                <a:latin typeface="Sagona ExtraLight" panose="02020303050505020204" pitchFamily="18" charset="0"/>
              </a:defRPr>
            </a:lvl1pPr>
          </a:lstStyle>
          <a:p>
            <a:r>
              <a:rPr lang="en-US"/>
              <a:t>TITLE GOE HERE</a:t>
            </a:r>
          </a:p>
        </p:txBody>
      </p:sp>
      <p:cxnSp>
        <p:nvCxnSpPr>
          <p:cNvPr id="13" name="Straight Connector 12">
            <a:extLst>
              <a:ext uri="{FF2B5EF4-FFF2-40B4-BE49-F238E27FC236}">
                <a16:creationId xmlns:a16="http://schemas.microsoft.com/office/drawing/2014/main" xmlns="" id="{B781E455-9E6F-1B48-A537-F86699963276}"/>
              </a:ext>
            </a:extLst>
          </p:cNvPr>
          <p:cNvCxnSpPr>
            <a:cxnSpLocks/>
          </p:cNvCxnSpPr>
          <p:nvPr userDrawn="1"/>
        </p:nvCxnSpPr>
        <p:spPr>
          <a:xfrm>
            <a:off x="392623" y="1974810"/>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8CF93E56-30EE-384E-9A8A-090C645582DB}"/>
              </a:ext>
            </a:extLst>
          </p:cNvPr>
          <p:cNvCxnSpPr>
            <a:cxnSpLocks/>
          </p:cNvCxnSpPr>
          <p:nvPr userDrawn="1"/>
        </p:nvCxnSpPr>
        <p:spPr>
          <a:xfrm>
            <a:off x="392623" y="2038081"/>
            <a:ext cx="11369068"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6" name="Picture Placeholder 5">
            <a:extLst>
              <a:ext uri="{FF2B5EF4-FFF2-40B4-BE49-F238E27FC236}">
                <a16:creationId xmlns:a16="http://schemas.microsoft.com/office/drawing/2014/main" xmlns="" id="{7A07194D-FDC6-4941-AE99-5ED1F7F4C585}"/>
              </a:ext>
            </a:extLst>
          </p:cNvPr>
          <p:cNvSpPr>
            <a:spLocks noGrp="1"/>
          </p:cNvSpPr>
          <p:nvPr>
            <p:ph type="pic" sz="quarter" idx="13"/>
          </p:nvPr>
        </p:nvSpPr>
        <p:spPr>
          <a:xfrm>
            <a:off x="464683" y="2215464"/>
            <a:ext cx="369944" cy="368788"/>
          </a:xfrm>
        </p:spPr>
        <p:txBody>
          <a:bodyPr anchor="ctr">
            <a:normAutofit/>
          </a:bodyPr>
          <a:lstStyle>
            <a:lvl1pPr marL="0" indent="0" algn="ctr">
              <a:buNone/>
              <a:defRPr sz="800">
                <a:solidFill>
                  <a:schemeClr val="bg1"/>
                </a:solidFill>
              </a:defRPr>
            </a:lvl1pPr>
          </a:lstStyle>
          <a:p>
            <a:r>
              <a:rPr lang="en-US"/>
              <a:t>Click icon to add picture</a:t>
            </a:r>
          </a:p>
        </p:txBody>
      </p:sp>
      <p:sp>
        <p:nvSpPr>
          <p:cNvPr id="58" name="Picture Placeholder 5">
            <a:extLst>
              <a:ext uri="{FF2B5EF4-FFF2-40B4-BE49-F238E27FC236}">
                <a16:creationId xmlns:a16="http://schemas.microsoft.com/office/drawing/2014/main" xmlns="" id="{B12F4613-2BD8-E54D-A2E0-8707A28A10A4}"/>
              </a:ext>
            </a:extLst>
          </p:cNvPr>
          <p:cNvSpPr>
            <a:spLocks noGrp="1"/>
          </p:cNvSpPr>
          <p:nvPr>
            <p:ph type="pic" sz="quarter" idx="14"/>
          </p:nvPr>
        </p:nvSpPr>
        <p:spPr>
          <a:xfrm>
            <a:off x="464683" y="3441149"/>
            <a:ext cx="369944" cy="368788"/>
          </a:xfrm>
        </p:spPr>
        <p:txBody>
          <a:bodyPr anchor="ctr">
            <a:normAutofit/>
          </a:bodyPr>
          <a:lstStyle>
            <a:lvl1pPr marL="0" indent="0" algn="ctr">
              <a:buNone/>
              <a:defRPr sz="800">
                <a:solidFill>
                  <a:schemeClr val="bg1"/>
                </a:solidFill>
              </a:defRPr>
            </a:lvl1pPr>
          </a:lstStyle>
          <a:p>
            <a:r>
              <a:rPr lang="en-US"/>
              <a:t>Click icon to add picture</a:t>
            </a:r>
          </a:p>
        </p:txBody>
      </p:sp>
      <p:sp>
        <p:nvSpPr>
          <p:cNvPr id="62" name="Picture Placeholder 5">
            <a:extLst>
              <a:ext uri="{FF2B5EF4-FFF2-40B4-BE49-F238E27FC236}">
                <a16:creationId xmlns:a16="http://schemas.microsoft.com/office/drawing/2014/main" xmlns="" id="{1A844DD7-EE1E-F04F-91C7-38039BFF2046}"/>
              </a:ext>
            </a:extLst>
          </p:cNvPr>
          <p:cNvSpPr>
            <a:spLocks noGrp="1"/>
          </p:cNvSpPr>
          <p:nvPr>
            <p:ph type="pic" sz="quarter" idx="15"/>
          </p:nvPr>
        </p:nvSpPr>
        <p:spPr>
          <a:xfrm>
            <a:off x="464683" y="4705745"/>
            <a:ext cx="369944" cy="368788"/>
          </a:xfrm>
        </p:spPr>
        <p:txBody>
          <a:bodyPr anchor="ctr">
            <a:normAutofit/>
          </a:bodyPr>
          <a:lstStyle>
            <a:lvl1pPr marL="0" indent="0" algn="ctr">
              <a:buNone/>
              <a:defRPr sz="800">
                <a:solidFill>
                  <a:schemeClr val="bg1"/>
                </a:solidFill>
              </a:defRPr>
            </a:lvl1pPr>
          </a:lstStyle>
          <a:p>
            <a:r>
              <a:rPr lang="en-US"/>
              <a:t>Click icon to add picture</a:t>
            </a:r>
          </a:p>
        </p:txBody>
      </p:sp>
      <p:sp>
        <p:nvSpPr>
          <p:cNvPr id="99" name="Picture Placeholder 5">
            <a:extLst>
              <a:ext uri="{FF2B5EF4-FFF2-40B4-BE49-F238E27FC236}">
                <a16:creationId xmlns:a16="http://schemas.microsoft.com/office/drawing/2014/main" xmlns="" id="{26670858-0422-9546-B0BD-9B2D594140BA}"/>
              </a:ext>
            </a:extLst>
          </p:cNvPr>
          <p:cNvSpPr>
            <a:spLocks noGrp="1"/>
          </p:cNvSpPr>
          <p:nvPr>
            <p:ph type="pic" sz="quarter" idx="21"/>
          </p:nvPr>
        </p:nvSpPr>
        <p:spPr>
          <a:xfrm>
            <a:off x="6544641" y="2215464"/>
            <a:ext cx="369944" cy="368788"/>
          </a:xfrm>
        </p:spPr>
        <p:txBody>
          <a:bodyPr anchor="ctr">
            <a:normAutofit/>
          </a:bodyPr>
          <a:lstStyle>
            <a:lvl1pPr marL="0" indent="0" algn="ctr">
              <a:buNone/>
              <a:defRPr sz="800">
                <a:solidFill>
                  <a:schemeClr val="bg1"/>
                </a:solidFill>
              </a:defRPr>
            </a:lvl1pPr>
          </a:lstStyle>
          <a:p>
            <a:r>
              <a:rPr lang="en-US"/>
              <a:t>Click icon to add picture</a:t>
            </a:r>
          </a:p>
        </p:txBody>
      </p:sp>
      <p:sp>
        <p:nvSpPr>
          <p:cNvPr id="101" name="Picture Placeholder 5">
            <a:extLst>
              <a:ext uri="{FF2B5EF4-FFF2-40B4-BE49-F238E27FC236}">
                <a16:creationId xmlns:a16="http://schemas.microsoft.com/office/drawing/2014/main" xmlns="" id="{72578CBB-F47F-C740-982B-BA1719663CCD}"/>
              </a:ext>
            </a:extLst>
          </p:cNvPr>
          <p:cNvSpPr>
            <a:spLocks noGrp="1"/>
          </p:cNvSpPr>
          <p:nvPr>
            <p:ph type="pic" sz="quarter" idx="22"/>
          </p:nvPr>
        </p:nvSpPr>
        <p:spPr>
          <a:xfrm>
            <a:off x="6544641" y="3441149"/>
            <a:ext cx="369944" cy="368788"/>
          </a:xfrm>
        </p:spPr>
        <p:txBody>
          <a:bodyPr anchor="ctr">
            <a:normAutofit/>
          </a:bodyPr>
          <a:lstStyle>
            <a:lvl1pPr marL="0" indent="0" algn="ctr">
              <a:buNone/>
              <a:defRPr sz="800">
                <a:solidFill>
                  <a:schemeClr val="bg1"/>
                </a:solidFill>
              </a:defRPr>
            </a:lvl1pPr>
          </a:lstStyle>
          <a:p>
            <a:r>
              <a:rPr lang="en-US"/>
              <a:t>Click icon to add picture</a:t>
            </a:r>
          </a:p>
        </p:txBody>
      </p:sp>
      <p:sp>
        <p:nvSpPr>
          <p:cNvPr id="103" name="Picture Placeholder 5">
            <a:extLst>
              <a:ext uri="{FF2B5EF4-FFF2-40B4-BE49-F238E27FC236}">
                <a16:creationId xmlns:a16="http://schemas.microsoft.com/office/drawing/2014/main" xmlns="" id="{32A1D8CC-0021-A243-9775-CF930D41B94D}"/>
              </a:ext>
            </a:extLst>
          </p:cNvPr>
          <p:cNvSpPr>
            <a:spLocks noGrp="1"/>
          </p:cNvSpPr>
          <p:nvPr>
            <p:ph type="pic" sz="quarter" idx="23"/>
          </p:nvPr>
        </p:nvSpPr>
        <p:spPr>
          <a:xfrm>
            <a:off x="6544641" y="4705745"/>
            <a:ext cx="369944" cy="368788"/>
          </a:xfrm>
        </p:spPr>
        <p:txBody>
          <a:bodyPr anchor="ctr">
            <a:normAutofit/>
          </a:bodyPr>
          <a:lstStyle>
            <a:lvl1pPr marL="0" indent="0" algn="ctr">
              <a:buNone/>
              <a:defRPr sz="800">
                <a:solidFill>
                  <a:schemeClr val="bg1"/>
                </a:solidFill>
              </a:defRPr>
            </a:lvl1pPr>
          </a:lstStyle>
          <a:p>
            <a:r>
              <a:rPr lang="en-US"/>
              <a:t>Click icon to add picture</a:t>
            </a:r>
          </a:p>
        </p:txBody>
      </p:sp>
      <p:sp>
        <p:nvSpPr>
          <p:cNvPr id="107" name="Text Placeholder 10">
            <a:extLst>
              <a:ext uri="{FF2B5EF4-FFF2-40B4-BE49-F238E27FC236}">
                <a16:creationId xmlns:a16="http://schemas.microsoft.com/office/drawing/2014/main" xmlns="" id="{8867B6C6-0A29-A04E-BAE5-B9060225E124}"/>
              </a:ext>
            </a:extLst>
          </p:cNvPr>
          <p:cNvSpPr>
            <a:spLocks noGrp="1"/>
          </p:cNvSpPr>
          <p:nvPr>
            <p:ph type="body" sz="quarter" idx="25"/>
          </p:nvPr>
        </p:nvSpPr>
        <p:spPr>
          <a:xfrm>
            <a:off x="1213862" y="2361562"/>
            <a:ext cx="4411704" cy="365077"/>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09" name="Text Placeholder 2">
            <a:extLst>
              <a:ext uri="{FF2B5EF4-FFF2-40B4-BE49-F238E27FC236}">
                <a16:creationId xmlns:a16="http://schemas.microsoft.com/office/drawing/2014/main" xmlns="" id="{9DF49D7C-2E08-9348-9C2B-0496EF9612DF}"/>
              </a:ext>
            </a:extLst>
          </p:cNvPr>
          <p:cNvSpPr>
            <a:spLocks noGrp="1"/>
          </p:cNvSpPr>
          <p:nvPr>
            <p:ph type="body" idx="26"/>
          </p:nvPr>
        </p:nvSpPr>
        <p:spPr>
          <a:xfrm>
            <a:off x="1213862" y="2114704"/>
            <a:ext cx="4411705" cy="312380"/>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0" name="Text Placeholder 10">
            <a:extLst>
              <a:ext uri="{FF2B5EF4-FFF2-40B4-BE49-F238E27FC236}">
                <a16:creationId xmlns:a16="http://schemas.microsoft.com/office/drawing/2014/main" xmlns="" id="{2733402A-D14F-6D48-A59D-329C3824DD2E}"/>
              </a:ext>
            </a:extLst>
          </p:cNvPr>
          <p:cNvSpPr>
            <a:spLocks noGrp="1"/>
          </p:cNvSpPr>
          <p:nvPr>
            <p:ph type="body" sz="quarter" idx="27"/>
          </p:nvPr>
        </p:nvSpPr>
        <p:spPr>
          <a:xfrm>
            <a:off x="1213862" y="3594617"/>
            <a:ext cx="4411704" cy="365077"/>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11" name="Text Placeholder 2">
            <a:extLst>
              <a:ext uri="{FF2B5EF4-FFF2-40B4-BE49-F238E27FC236}">
                <a16:creationId xmlns:a16="http://schemas.microsoft.com/office/drawing/2014/main" xmlns="" id="{3886AD51-641D-6B44-B558-2B15E88D1BC5}"/>
              </a:ext>
            </a:extLst>
          </p:cNvPr>
          <p:cNvSpPr>
            <a:spLocks noGrp="1"/>
          </p:cNvSpPr>
          <p:nvPr>
            <p:ph type="body" idx="28"/>
          </p:nvPr>
        </p:nvSpPr>
        <p:spPr>
          <a:xfrm>
            <a:off x="1213862" y="3347759"/>
            <a:ext cx="4411705" cy="312380"/>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12" name="Text Placeholder 10">
            <a:extLst>
              <a:ext uri="{FF2B5EF4-FFF2-40B4-BE49-F238E27FC236}">
                <a16:creationId xmlns:a16="http://schemas.microsoft.com/office/drawing/2014/main" xmlns="" id="{C00297CA-1F0B-4C44-852F-CF6FEA9F9481}"/>
              </a:ext>
            </a:extLst>
          </p:cNvPr>
          <p:cNvSpPr>
            <a:spLocks noGrp="1"/>
          </p:cNvSpPr>
          <p:nvPr>
            <p:ph type="body" sz="quarter" idx="29"/>
          </p:nvPr>
        </p:nvSpPr>
        <p:spPr>
          <a:xfrm>
            <a:off x="1213862" y="4855381"/>
            <a:ext cx="4411704" cy="365077"/>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13" name="Text Placeholder 2">
            <a:extLst>
              <a:ext uri="{FF2B5EF4-FFF2-40B4-BE49-F238E27FC236}">
                <a16:creationId xmlns:a16="http://schemas.microsoft.com/office/drawing/2014/main" xmlns="" id="{3F704107-F38D-E044-8226-ACDDEDEDC605}"/>
              </a:ext>
            </a:extLst>
          </p:cNvPr>
          <p:cNvSpPr>
            <a:spLocks noGrp="1"/>
          </p:cNvSpPr>
          <p:nvPr>
            <p:ph type="body" idx="30"/>
          </p:nvPr>
        </p:nvSpPr>
        <p:spPr>
          <a:xfrm>
            <a:off x="1213862" y="4608523"/>
            <a:ext cx="4411705" cy="312380"/>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4" name="Text Placeholder 10">
            <a:extLst>
              <a:ext uri="{FF2B5EF4-FFF2-40B4-BE49-F238E27FC236}">
                <a16:creationId xmlns:a16="http://schemas.microsoft.com/office/drawing/2014/main" xmlns="" id="{7A332327-16D9-9B48-8EAC-A4F377D5904D}"/>
              </a:ext>
            </a:extLst>
          </p:cNvPr>
          <p:cNvSpPr>
            <a:spLocks noGrp="1"/>
          </p:cNvSpPr>
          <p:nvPr>
            <p:ph type="body" sz="quarter" idx="33"/>
          </p:nvPr>
        </p:nvSpPr>
        <p:spPr>
          <a:xfrm>
            <a:off x="7358765" y="2361562"/>
            <a:ext cx="4411704" cy="365077"/>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5" name="Text Placeholder 2">
            <a:extLst>
              <a:ext uri="{FF2B5EF4-FFF2-40B4-BE49-F238E27FC236}">
                <a16:creationId xmlns:a16="http://schemas.microsoft.com/office/drawing/2014/main" xmlns="" id="{8EB0263B-D418-C14A-A00B-092B5EB5C515}"/>
              </a:ext>
            </a:extLst>
          </p:cNvPr>
          <p:cNvSpPr>
            <a:spLocks noGrp="1"/>
          </p:cNvSpPr>
          <p:nvPr>
            <p:ph type="body" idx="34"/>
          </p:nvPr>
        </p:nvSpPr>
        <p:spPr>
          <a:xfrm>
            <a:off x="7358764" y="2114704"/>
            <a:ext cx="4411705" cy="312380"/>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6" name="Text Placeholder 10">
            <a:extLst>
              <a:ext uri="{FF2B5EF4-FFF2-40B4-BE49-F238E27FC236}">
                <a16:creationId xmlns:a16="http://schemas.microsoft.com/office/drawing/2014/main" xmlns="" id="{53CC49A6-2AB5-664B-9A6C-56D70E1382D7}"/>
              </a:ext>
            </a:extLst>
          </p:cNvPr>
          <p:cNvSpPr>
            <a:spLocks noGrp="1"/>
          </p:cNvSpPr>
          <p:nvPr>
            <p:ph type="body" sz="quarter" idx="35"/>
          </p:nvPr>
        </p:nvSpPr>
        <p:spPr>
          <a:xfrm>
            <a:off x="7358765" y="3594617"/>
            <a:ext cx="4411704" cy="365077"/>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7" name="Text Placeholder 2">
            <a:extLst>
              <a:ext uri="{FF2B5EF4-FFF2-40B4-BE49-F238E27FC236}">
                <a16:creationId xmlns:a16="http://schemas.microsoft.com/office/drawing/2014/main" xmlns="" id="{718CCABC-AF06-5241-8D13-EB2F4637D435}"/>
              </a:ext>
            </a:extLst>
          </p:cNvPr>
          <p:cNvSpPr>
            <a:spLocks noGrp="1"/>
          </p:cNvSpPr>
          <p:nvPr>
            <p:ph type="body" idx="36"/>
          </p:nvPr>
        </p:nvSpPr>
        <p:spPr>
          <a:xfrm>
            <a:off x="7358764" y="3347759"/>
            <a:ext cx="4411705" cy="312380"/>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8" name="Text Placeholder 10">
            <a:extLst>
              <a:ext uri="{FF2B5EF4-FFF2-40B4-BE49-F238E27FC236}">
                <a16:creationId xmlns:a16="http://schemas.microsoft.com/office/drawing/2014/main" xmlns="" id="{5119242C-1FE8-C140-9349-8172F954E3CB}"/>
              </a:ext>
            </a:extLst>
          </p:cNvPr>
          <p:cNvSpPr>
            <a:spLocks noGrp="1"/>
          </p:cNvSpPr>
          <p:nvPr>
            <p:ph type="body" sz="quarter" idx="37"/>
          </p:nvPr>
        </p:nvSpPr>
        <p:spPr>
          <a:xfrm>
            <a:off x="7358765" y="4855381"/>
            <a:ext cx="4411704" cy="365077"/>
          </a:xfrm>
        </p:spPr>
        <p:txBody>
          <a:bodyPr lIns="0" rIns="0" anchor="t">
            <a:noAutofit/>
          </a:bodyPr>
          <a:lstStyle>
            <a:lvl1pPr marL="0" indent="0">
              <a:lnSpc>
                <a:spcPct val="100000"/>
              </a:lnSpc>
              <a:buNone/>
              <a:defRPr sz="1400">
                <a:solidFill>
                  <a:schemeClr val="bg1"/>
                </a:solidFill>
                <a:latin typeface="+mj-lt"/>
              </a:defRPr>
            </a:lvl1pPr>
            <a:lvl2pPr marL="457200" indent="0">
              <a:lnSpc>
                <a:spcPct val="100000"/>
              </a:lnSpc>
              <a:buNone/>
              <a:defRPr sz="900">
                <a:solidFill>
                  <a:schemeClr val="tx1"/>
                </a:solidFill>
                <a:latin typeface="Speak Pro" panose="020B0504020101020102" pitchFamily="34" charset="0"/>
              </a:defRPr>
            </a:lvl2pPr>
            <a:lvl3pPr marL="914400" indent="0">
              <a:lnSpc>
                <a:spcPct val="100000"/>
              </a:lnSpc>
              <a:buNone/>
              <a:defRPr sz="900">
                <a:solidFill>
                  <a:schemeClr val="tx1"/>
                </a:solidFill>
                <a:latin typeface="Speak Pro" panose="020B0504020101020102" pitchFamily="34" charset="0"/>
              </a:defRPr>
            </a:lvl3pPr>
            <a:lvl4pPr marL="1371600" indent="0">
              <a:lnSpc>
                <a:spcPct val="100000"/>
              </a:lnSpc>
              <a:buNone/>
              <a:defRPr sz="900">
                <a:solidFill>
                  <a:schemeClr val="tx1"/>
                </a:solidFill>
                <a:latin typeface="Speak Pro" panose="020B0504020101020102" pitchFamily="34" charset="0"/>
              </a:defRPr>
            </a:lvl4pPr>
            <a:lvl5pPr marL="1828800" indent="0">
              <a:lnSpc>
                <a:spcPct val="100000"/>
              </a:lnSpc>
              <a:buNone/>
              <a:defRPr sz="900">
                <a:solidFill>
                  <a:schemeClr val="tx1"/>
                </a:solidFill>
                <a:latin typeface="Speak Pro" panose="020B0504020101020102" pitchFamily="34" charset="0"/>
              </a:defRPr>
            </a:lvl5pPr>
          </a:lstStyle>
          <a:p>
            <a:pPr lvl="0"/>
            <a:r>
              <a:rPr lang="en-US"/>
              <a:t>Click to edit Master text styles</a:t>
            </a:r>
          </a:p>
        </p:txBody>
      </p:sp>
      <p:sp>
        <p:nvSpPr>
          <p:cNvPr id="129" name="Text Placeholder 2">
            <a:extLst>
              <a:ext uri="{FF2B5EF4-FFF2-40B4-BE49-F238E27FC236}">
                <a16:creationId xmlns:a16="http://schemas.microsoft.com/office/drawing/2014/main" xmlns="" id="{23F2AE0B-3E70-BB47-8FBC-FE66A5A297BD}"/>
              </a:ext>
            </a:extLst>
          </p:cNvPr>
          <p:cNvSpPr>
            <a:spLocks noGrp="1"/>
          </p:cNvSpPr>
          <p:nvPr>
            <p:ph type="body" idx="38"/>
          </p:nvPr>
        </p:nvSpPr>
        <p:spPr>
          <a:xfrm>
            <a:off x="7358764" y="4608523"/>
            <a:ext cx="4411705" cy="312380"/>
          </a:xfrm>
        </p:spPr>
        <p:txBody>
          <a:bodyPr lIns="0" anchor="b">
            <a:noAutofit/>
          </a:bodyPr>
          <a:lstStyle>
            <a:lvl1pPr marL="0" indent="0">
              <a:buNone/>
              <a:defRPr sz="1800" b="1" cap="all" baseline="0">
                <a:solidFill>
                  <a:schemeClr val="bg1"/>
                </a:solidFill>
                <a:latin typeface="Speak Pro" panose="020B0504020101020102"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cxnSp>
        <p:nvCxnSpPr>
          <p:cNvPr id="79" name="Straight Connector 78">
            <a:extLst>
              <a:ext uri="{FF2B5EF4-FFF2-40B4-BE49-F238E27FC236}">
                <a16:creationId xmlns:a16="http://schemas.microsoft.com/office/drawing/2014/main" xmlns="" id="{6AF7CBB0-F32C-B84C-AEEA-FA0944BBB865}"/>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28" name="Picture 27">
            <a:extLst>
              <a:ext uri="{FF2B5EF4-FFF2-40B4-BE49-F238E27FC236}">
                <a16:creationId xmlns:a16="http://schemas.microsoft.com/office/drawing/2014/main" xmlns="" id="{C4B2625F-7B8B-4717-BB9B-360CBF169EE2}"/>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268958574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0B4BEB2-124E-4F63-9183-4B8096E72A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E874FAD5-3253-4137-AA4C-FB504F2396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3BC6614-E4CF-45DF-BF41-633CA2603FF7}"/>
              </a:ext>
            </a:extLst>
          </p:cNvPr>
          <p:cNvSpPr>
            <a:spLocks noGrp="1"/>
          </p:cNvSpPr>
          <p:nvPr>
            <p:ph type="dt" sz="half" idx="10"/>
          </p:nvPr>
        </p:nvSpPr>
        <p:spPr/>
        <p:txBody>
          <a:bodyPr/>
          <a:lstStyle/>
          <a:p>
            <a:fld id="{CBB255D2-70FF-4D29-AD67-F3B29869D4B7}" type="datetimeFigureOut">
              <a:rPr lang="en-US" smtClean="0"/>
              <a:t>5/12/2023</a:t>
            </a:fld>
            <a:endParaRPr lang="en-US"/>
          </a:p>
        </p:txBody>
      </p:sp>
      <p:sp>
        <p:nvSpPr>
          <p:cNvPr id="5" name="Footer Placeholder 4">
            <a:extLst>
              <a:ext uri="{FF2B5EF4-FFF2-40B4-BE49-F238E27FC236}">
                <a16:creationId xmlns:a16="http://schemas.microsoft.com/office/drawing/2014/main" xmlns="" id="{81C2D5C8-977C-4584-A10A-E0CE346308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56AF5D4-93F3-4B5A-996E-7140C07A759D}"/>
              </a:ext>
            </a:extLst>
          </p:cNvPr>
          <p:cNvSpPr>
            <a:spLocks noGrp="1"/>
          </p:cNvSpPr>
          <p:nvPr>
            <p:ph type="sldNum" sz="quarter" idx="12"/>
          </p:nvPr>
        </p:nvSpPr>
        <p:spPr/>
        <p:txBody>
          <a:bodyPr/>
          <a:lstStyle/>
          <a:p>
            <a:fld id="{6E6B09FD-4891-404B-86C9-449574B950B8}" type="slidenum">
              <a:rPr lang="en-US" smtClean="0"/>
              <a:t>‹#›</a:t>
            </a:fld>
            <a:endParaRPr lang="en-US"/>
          </a:p>
        </p:txBody>
      </p:sp>
    </p:spTree>
    <p:extLst>
      <p:ext uri="{BB962C8B-B14F-4D97-AF65-F5344CB8AC3E}">
        <p14:creationId xmlns:p14="http://schemas.microsoft.com/office/powerpoint/2010/main" val="258772360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pic>
        <p:nvPicPr>
          <p:cNvPr id="9" name="Picture 8" descr="A picture containing background pattern&#10;&#10;Description automatically generated">
            <a:extLst>
              <a:ext uri="{FF2B5EF4-FFF2-40B4-BE49-F238E27FC236}">
                <a16:creationId xmlns:a16="http://schemas.microsoft.com/office/drawing/2014/main" xmlns="" id="{867D5630-B594-4FC0-A985-B60364829AB0}"/>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CD6DF934-BE9E-674B-89BB-9F85225D2C20}"/>
              </a:ext>
            </a:extLst>
          </p:cNvPr>
          <p:cNvSpPr>
            <a:spLocks noGrp="1"/>
          </p:cNvSpPr>
          <p:nvPr>
            <p:ph type="title"/>
          </p:nvPr>
        </p:nvSpPr>
        <p:spPr>
          <a:xfrm>
            <a:off x="221942" y="458703"/>
            <a:ext cx="11825056" cy="1231985"/>
          </a:xfrm>
        </p:spPr>
        <p:txBody>
          <a:bodyPr/>
          <a:lstStyle>
            <a:lvl1pPr>
              <a:defRPr b="1">
                <a:latin typeface="+mn-lt"/>
              </a:defRPr>
            </a:lvl1pPr>
          </a:lstStyle>
          <a:p>
            <a:r>
              <a:rPr lang="en-US"/>
              <a:t>Click to edit Master title style</a:t>
            </a:r>
          </a:p>
        </p:txBody>
      </p:sp>
      <p:sp>
        <p:nvSpPr>
          <p:cNvPr id="6" name="Rectangle 5">
            <a:extLst>
              <a:ext uri="{FF2B5EF4-FFF2-40B4-BE49-F238E27FC236}">
                <a16:creationId xmlns:a16="http://schemas.microsoft.com/office/drawing/2014/main" xmlns="" id="{FFF5E861-BF54-2F4E-8E31-9AF181E047D3}"/>
              </a:ext>
            </a:extLst>
          </p:cNvPr>
          <p:cNvSpPr/>
          <p:nvPr userDrawn="1"/>
        </p:nvSpPr>
        <p:spPr>
          <a:xfrm>
            <a:off x="0" y="0"/>
            <a:ext cx="12192000" cy="458704"/>
          </a:xfrm>
          <a:prstGeom prst="rect">
            <a:avLst/>
          </a:prstGeom>
          <a:solidFill>
            <a:srgbClr val="65C5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xmlns="" id="{24106BAB-95F9-4F65-93C4-91B093C88080}"/>
              </a:ext>
            </a:extLst>
          </p:cNvPr>
          <p:cNvSpPr txBox="1"/>
          <p:nvPr userDrawn="1"/>
        </p:nvSpPr>
        <p:spPr>
          <a:xfrm>
            <a:off x="71021" y="6536267"/>
            <a:ext cx="4213112" cy="274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alibri" panose="020F0502020204030204"/>
                <a:ea typeface="+mn-ea"/>
                <a:cs typeface="+mn-cs"/>
              </a:rPr>
              <a:t>U.S. Environmental Protection Agency</a:t>
            </a:r>
          </a:p>
        </p:txBody>
      </p:sp>
      <p:sp>
        <p:nvSpPr>
          <p:cNvPr id="8" name="Slide Number Placeholder 5">
            <a:extLst>
              <a:ext uri="{FF2B5EF4-FFF2-40B4-BE49-F238E27FC236}">
                <a16:creationId xmlns:a16="http://schemas.microsoft.com/office/drawing/2014/main" xmlns="" id="{2131803C-448F-4AC4-979E-EB20E2C0B3E6}"/>
              </a:ext>
            </a:extLst>
          </p:cNvPr>
          <p:cNvSpPr>
            <a:spLocks noGrp="1"/>
          </p:cNvSpPr>
          <p:nvPr>
            <p:ph type="sldNum" sz="quarter" idx="4"/>
          </p:nvPr>
        </p:nvSpPr>
        <p:spPr>
          <a:xfrm>
            <a:off x="11506200" y="6536267"/>
            <a:ext cx="576308" cy="274320"/>
          </a:xfrm>
          <a:prstGeom prst="rect">
            <a:avLst/>
          </a:prstGeom>
        </p:spPr>
        <p:txBody>
          <a:bodyPr vert="horz" lIns="91440" tIns="45720" rIns="91440" bIns="45720" rtlCol="0" anchor="ctr"/>
          <a:lstStyle>
            <a:lvl1pPr algn="r">
              <a:defRPr sz="1100">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D9C3B4F-4B7B-9A4F-9F3C-3A4901A33979}" type="slidenum">
              <a:rPr kumimoji="0" lang="en-US" sz="11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38708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resentation Title_5">
    <p:bg>
      <p:bgPr>
        <a:solidFill>
          <a:schemeClr val="tx1"/>
        </a:solidFill>
        <a:effectLst/>
      </p:bgPr>
    </p:bg>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xmlns="" id="{37D7B648-BE60-43F4-8E11-2AB267410D48}"/>
              </a:ext>
            </a:extLst>
          </p:cNvPr>
          <p:cNvSpPr>
            <a:spLocks noGrp="1"/>
          </p:cNvSpPr>
          <p:nvPr>
            <p:ph type="pic" sz="quarter" idx="10"/>
          </p:nvPr>
        </p:nvSpPr>
        <p:spPr>
          <a:xfrm>
            <a:off x="0" y="0"/>
            <a:ext cx="12192001" cy="6858000"/>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p>
        </p:txBody>
      </p:sp>
      <p:sp>
        <p:nvSpPr>
          <p:cNvPr id="4" name="Text Placeholder 2">
            <a:extLst>
              <a:ext uri="{FF2B5EF4-FFF2-40B4-BE49-F238E27FC236}">
                <a16:creationId xmlns:a16="http://schemas.microsoft.com/office/drawing/2014/main" xmlns="" id="{01662FCA-743F-AC4A-B6AC-269A9A26ECF8}"/>
              </a:ext>
            </a:extLst>
          </p:cNvPr>
          <p:cNvSpPr>
            <a:spLocks noGrp="1"/>
          </p:cNvSpPr>
          <p:nvPr>
            <p:ph type="body" idx="13" hasCustomPrompt="1"/>
          </p:nvPr>
        </p:nvSpPr>
        <p:spPr>
          <a:xfrm>
            <a:off x="1524000" y="5286196"/>
            <a:ext cx="4179375" cy="356462"/>
          </a:xfrm>
        </p:spPr>
        <p:txBody>
          <a:bodyPr lIns="0" rIns="0">
            <a:normAutofit/>
          </a:bodyPr>
          <a:lstStyle>
            <a:lvl1pPr marL="0" indent="0">
              <a:buNone/>
              <a:defRPr sz="1800" b="1" i="0" cap="all" spc="300" baseline="0">
                <a:solidFill>
                  <a:schemeClr val="bg1"/>
                </a:solidFill>
                <a:latin typeface="Speak Pro" panose="020B0504020101020102"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Subtitle goes here</a:t>
            </a:r>
          </a:p>
        </p:txBody>
      </p:sp>
      <p:sp>
        <p:nvSpPr>
          <p:cNvPr id="5" name="Title 1">
            <a:extLst>
              <a:ext uri="{FF2B5EF4-FFF2-40B4-BE49-F238E27FC236}">
                <a16:creationId xmlns:a16="http://schemas.microsoft.com/office/drawing/2014/main" xmlns="" id="{BBC2EA4E-1692-1548-A245-3DC65B856DEB}"/>
              </a:ext>
            </a:extLst>
          </p:cNvPr>
          <p:cNvSpPr>
            <a:spLocks noGrp="1"/>
          </p:cNvSpPr>
          <p:nvPr>
            <p:ph type="ctrTitle"/>
          </p:nvPr>
        </p:nvSpPr>
        <p:spPr>
          <a:xfrm>
            <a:off x="1524000" y="2715790"/>
            <a:ext cx="4179376" cy="2387600"/>
          </a:xfrm>
        </p:spPr>
        <p:txBody>
          <a:bodyPr lIns="0" rIns="0" anchor="b">
            <a:normAutofit/>
          </a:bodyPr>
          <a:lstStyle>
            <a:lvl1pPr algn="l">
              <a:defRPr sz="4800" b="0" i="0" cap="all" baseline="0">
                <a:solidFill>
                  <a:schemeClr val="bg1"/>
                </a:solidFill>
                <a:latin typeface="Sagona ExtraLight" panose="02020303050505020204" pitchFamily="18" charset="0"/>
              </a:defRPr>
            </a:lvl1pPr>
          </a:lstStyle>
          <a:p>
            <a:r>
              <a:rPr lang="en-US"/>
              <a:t>Click to edit Master title style</a:t>
            </a:r>
          </a:p>
        </p:txBody>
      </p:sp>
      <p:cxnSp>
        <p:nvCxnSpPr>
          <p:cNvPr id="7" name="Straight Connector 6">
            <a:extLst>
              <a:ext uri="{FF2B5EF4-FFF2-40B4-BE49-F238E27FC236}">
                <a16:creationId xmlns:a16="http://schemas.microsoft.com/office/drawing/2014/main" xmlns="" id="{DB4FF4E3-951F-F040-800F-0DDAC2CCC507}"/>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xmlns="" id="{D9F2FB90-C11A-4E04-9671-A9C89AB67A79}"/>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400542215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pic>
        <p:nvPicPr>
          <p:cNvPr id="8" name="Picture 7" descr="Funnel chart&#10;&#10;Description automatically generated">
            <a:extLst>
              <a:ext uri="{FF2B5EF4-FFF2-40B4-BE49-F238E27FC236}">
                <a16:creationId xmlns:a16="http://schemas.microsoft.com/office/drawing/2014/main" xmlns="" id="{8EE1861B-F7C8-4B0C-9D24-CC08FEC329D9}"/>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A702A74D-ABC9-DA43-B9E5-273F903F2329}"/>
              </a:ext>
            </a:extLst>
          </p:cNvPr>
          <p:cNvSpPr>
            <a:spLocks noGrp="1"/>
          </p:cNvSpPr>
          <p:nvPr>
            <p:ph type="title"/>
          </p:nvPr>
        </p:nvSpPr>
        <p:spPr>
          <a:xfrm>
            <a:off x="609600" y="1199966"/>
            <a:ext cx="10972800" cy="767821"/>
          </a:xfrm>
        </p:spPr>
        <p:txBody>
          <a:bodyPr>
            <a:normAutofit/>
          </a:bodyPr>
          <a:lstStyle>
            <a:lvl1pPr>
              <a:defRPr sz="4000" b="1">
                <a:latin typeface="+mn-lt"/>
              </a:defRPr>
            </a:lvl1pPr>
          </a:lstStyle>
          <a:p>
            <a:r>
              <a:rPr lang="en-US"/>
              <a:t>Click to edit Master title style</a:t>
            </a:r>
          </a:p>
        </p:txBody>
      </p:sp>
      <p:sp>
        <p:nvSpPr>
          <p:cNvPr id="3" name="Content Placeholder 2">
            <a:extLst>
              <a:ext uri="{FF2B5EF4-FFF2-40B4-BE49-F238E27FC236}">
                <a16:creationId xmlns:a16="http://schemas.microsoft.com/office/drawing/2014/main" xmlns="" id="{63DB64E6-AD2A-2943-A9A1-E2D88AA3EADB}"/>
              </a:ext>
            </a:extLst>
          </p:cNvPr>
          <p:cNvSpPr>
            <a:spLocks noGrp="1"/>
          </p:cNvSpPr>
          <p:nvPr>
            <p:ph idx="1"/>
          </p:nvPr>
        </p:nvSpPr>
        <p:spPr>
          <a:xfrm>
            <a:off x="609600" y="2009592"/>
            <a:ext cx="109728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a:extLst>
              <a:ext uri="{FF2B5EF4-FFF2-40B4-BE49-F238E27FC236}">
                <a16:creationId xmlns:a16="http://schemas.microsoft.com/office/drawing/2014/main" xmlns="" id="{D6DED7CC-85BC-D54C-939E-106CFC6D71D5}"/>
              </a:ext>
            </a:extLst>
          </p:cNvPr>
          <p:cNvSpPr/>
          <p:nvPr userDrawn="1"/>
        </p:nvSpPr>
        <p:spPr>
          <a:xfrm>
            <a:off x="0" y="6399296"/>
            <a:ext cx="12192000" cy="458704"/>
          </a:xfrm>
          <a:prstGeom prst="rect">
            <a:avLst/>
          </a:prstGeom>
          <a:solidFill>
            <a:srgbClr val="65C59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9" name="TextBox 8">
            <a:extLst>
              <a:ext uri="{FF2B5EF4-FFF2-40B4-BE49-F238E27FC236}">
                <a16:creationId xmlns:a16="http://schemas.microsoft.com/office/drawing/2014/main" xmlns="" id="{8028044C-128C-4306-9321-1C17BE24ADF7}"/>
              </a:ext>
            </a:extLst>
          </p:cNvPr>
          <p:cNvSpPr txBox="1"/>
          <p:nvPr userDrawn="1"/>
        </p:nvSpPr>
        <p:spPr>
          <a:xfrm>
            <a:off x="71021" y="6536267"/>
            <a:ext cx="4213112" cy="2743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a:ln>
                  <a:noFill/>
                </a:ln>
                <a:solidFill>
                  <a:srgbClr val="000000"/>
                </a:solidFill>
                <a:effectLst/>
                <a:uLnTx/>
                <a:uFillTx/>
                <a:latin typeface="Calibri" panose="020F0502020204030204"/>
                <a:ea typeface="+mn-ea"/>
                <a:cs typeface="+mn-cs"/>
              </a:rPr>
              <a:t>U.S. Environmental Protection Agency</a:t>
            </a:r>
          </a:p>
        </p:txBody>
      </p:sp>
      <p:sp>
        <p:nvSpPr>
          <p:cNvPr id="10" name="Slide Number Placeholder 5">
            <a:extLst>
              <a:ext uri="{FF2B5EF4-FFF2-40B4-BE49-F238E27FC236}">
                <a16:creationId xmlns:a16="http://schemas.microsoft.com/office/drawing/2014/main" xmlns="" id="{AEEE35A3-B17E-4B49-A9E0-ED7B97BBD23E}"/>
              </a:ext>
            </a:extLst>
          </p:cNvPr>
          <p:cNvSpPr>
            <a:spLocks noGrp="1"/>
          </p:cNvSpPr>
          <p:nvPr>
            <p:ph type="sldNum" sz="quarter" idx="4"/>
          </p:nvPr>
        </p:nvSpPr>
        <p:spPr>
          <a:xfrm>
            <a:off x="11506200" y="6536267"/>
            <a:ext cx="576308" cy="274320"/>
          </a:xfrm>
          <a:prstGeom prst="rect">
            <a:avLst/>
          </a:prstGeom>
        </p:spPr>
        <p:txBody>
          <a:bodyPr vert="horz" lIns="91440" tIns="45720" rIns="91440" bIns="45720" rtlCol="0" anchor="ctr"/>
          <a:lstStyle>
            <a:lvl1pPr algn="r">
              <a:defRPr sz="1100">
                <a:solidFill>
                  <a:schemeClr val="tx1"/>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D9C3B4F-4B7B-9A4F-9F3C-3A4901A33979}" type="slidenum">
              <a:rPr kumimoji="0" lang="en-US" sz="11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1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1774847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userDrawn="1">
  <p:cSld name="1_Title and Content_3">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xmlns="" id="{FD3EDB98-063D-4B9B-97D3-A36377559EE4}"/>
              </a:ext>
            </a:extLst>
          </p:cNvPr>
          <p:cNvGraphicFramePr>
            <a:graphicFrameLocks noChangeAspect="1"/>
          </p:cNvGraphicFramePr>
          <p:nvPr userDrawn="1">
            <p:custDataLst>
              <p:tags r:id="rId2"/>
            </p:custDataLst>
            <p:extLst>
              <p:ext uri="{D42A27DB-BD31-4B8C-83A1-F6EECF244321}">
                <p14:modId xmlns:p14="http://schemas.microsoft.com/office/powerpoint/2010/main" val="4996811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3074" name="think-cell Slide" r:id="rId4" imgW="347" imgH="348" progId="TCLayout.ActiveDocument.1">
                  <p:embed/>
                </p:oleObj>
              </mc:Choice>
              <mc:Fallback>
                <p:oleObj name="think-cell Slide" r:id="rId4" imgW="347" imgH="348" progId="TCLayout.ActiveDocument.1">
                  <p:embed/>
                  <p:pic>
                    <p:nvPicPr>
                      <p:cNvPr id="6" name="Object 5" hidden="1">
                        <a:extLst>
                          <a:ext uri="{FF2B5EF4-FFF2-40B4-BE49-F238E27FC236}">
                            <a16:creationId xmlns:a16="http://schemas.microsoft.com/office/drawing/2014/main" xmlns="" id="{FD3EDB98-063D-4B9B-97D3-A36377559EE4}"/>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Footer Placeholder 3">
            <a:extLst>
              <a:ext uri="{FF2B5EF4-FFF2-40B4-BE49-F238E27FC236}">
                <a16:creationId xmlns:a16="http://schemas.microsoft.com/office/drawing/2014/main" xmlns="" id="{CB7D7355-C4D0-1F4D-A365-E4AF1D8FED03}"/>
              </a:ext>
            </a:extLst>
          </p:cNvPr>
          <p:cNvSpPr>
            <a:spLocks noGrp="1"/>
          </p:cNvSpPr>
          <p:nvPr>
            <p:ph type="ftr" sz="quarter" idx="11"/>
          </p:nvPr>
        </p:nvSpPr>
        <p:spPr/>
        <p:txBody>
          <a:bodyPr/>
          <a:lstStyle/>
          <a:p>
            <a:r>
              <a:rPr lang="en-US"/>
              <a:t>DRAFT // PRELIMINARY // DELIBERATIVE</a:t>
            </a:r>
          </a:p>
        </p:txBody>
      </p:sp>
      <p:sp>
        <p:nvSpPr>
          <p:cNvPr id="5" name="Slide Number Placeholder 4">
            <a:extLst>
              <a:ext uri="{FF2B5EF4-FFF2-40B4-BE49-F238E27FC236}">
                <a16:creationId xmlns:a16="http://schemas.microsoft.com/office/drawing/2014/main" xmlns=""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a:p>
        </p:txBody>
      </p:sp>
      <p:sp>
        <p:nvSpPr>
          <p:cNvPr id="7" name="Title 1">
            <a:extLst>
              <a:ext uri="{FF2B5EF4-FFF2-40B4-BE49-F238E27FC236}">
                <a16:creationId xmlns:a16="http://schemas.microsoft.com/office/drawing/2014/main" xmlns="" id="{9B04801C-3319-AC43-9484-8377A4F8F253}"/>
              </a:ext>
            </a:extLst>
          </p:cNvPr>
          <p:cNvSpPr>
            <a:spLocks noGrp="1"/>
          </p:cNvSpPr>
          <p:nvPr>
            <p:ph type="ctrTitle" hasCustomPrompt="1"/>
          </p:nvPr>
        </p:nvSpPr>
        <p:spPr>
          <a:xfrm>
            <a:off x="392623" y="339645"/>
            <a:ext cx="11369068" cy="1002552"/>
          </a:xfrm>
        </p:spPr>
        <p:txBody>
          <a:bodyPr vert="horz" lIns="0" rIns="0" anchor="b">
            <a:noAutofit/>
          </a:bodyPr>
          <a:lstStyle>
            <a:lvl1pPr algn="l">
              <a:defRPr sz="3600" b="0" i="0" cap="all" baseline="0">
                <a:solidFill>
                  <a:schemeClr val="accent4">
                    <a:lumMod val="75000"/>
                  </a:schemeClr>
                </a:solidFill>
                <a:latin typeface="Sagona ExtraLight" panose="02020303050505020204" pitchFamily="18" charset="0"/>
              </a:defRPr>
            </a:lvl1pPr>
          </a:lstStyle>
          <a:p>
            <a:r>
              <a:rPr lang="en-US"/>
              <a:t>TITLE goes HERE</a:t>
            </a:r>
          </a:p>
        </p:txBody>
      </p:sp>
      <p:cxnSp>
        <p:nvCxnSpPr>
          <p:cNvPr id="13" name="Straight Connector 12">
            <a:extLst>
              <a:ext uri="{FF2B5EF4-FFF2-40B4-BE49-F238E27FC236}">
                <a16:creationId xmlns:a16="http://schemas.microsoft.com/office/drawing/2014/main" xmlns=""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8CF93E56-30EE-384E-9A8A-090C645582DB}"/>
              </a:ext>
            </a:extLst>
          </p:cNvPr>
          <p:cNvCxnSpPr>
            <a:cxnSpLocks/>
          </p:cNvCxnSpPr>
          <p:nvPr userDrawn="1"/>
        </p:nvCxnSpPr>
        <p:spPr>
          <a:xfrm>
            <a:off x="392623" y="1405468"/>
            <a:ext cx="11369068"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xmlns="" id="{A43B4E00-88C4-4299-98A0-265FC69F1830}"/>
              </a:ext>
            </a:extLst>
          </p:cNvPr>
          <p:cNvPicPr>
            <a:picLocks noChangeAspect="1"/>
          </p:cNvPicPr>
          <p:nvPr userDrawn="1"/>
        </p:nvPicPr>
        <p:blipFill>
          <a:blip r:embed="rId6"/>
          <a:stretch>
            <a:fillRect/>
          </a:stretch>
        </p:blipFill>
        <p:spPr>
          <a:xfrm>
            <a:off x="11122128" y="-3365"/>
            <a:ext cx="1069871" cy="423780"/>
          </a:xfrm>
          <a:prstGeom prst="rect">
            <a:avLst/>
          </a:prstGeom>
        </p:spPr>
      </p:pic>
    </p:spTree>
    <p:extLst>
      <p:ext uri="{BB962C8B-B14F-4D97-AF65-F5344CB8AC3E}">
        <p14:creationId xmlns:p14="http://schemas.microsoft.com/office/powerpoint/2010/main" val="39100742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_1">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2062DFD1-09C0-6845-8219-0846F32EDEFA}"/>
              </a:ext>
            </a:extLst>
          </p:cNvPr>
          <p:cNvSpPr>
            <a:spLocks noGrp="1"/>
          </p:cNvSpPr>
          <p:nvPr>
            <p:ph type="dt" sz="half" idx="10"/>
          </p:nvPr>
        </p:nvSpPr>
        <p:spPr/>
        <p:txBody>
          <a:bodyPr/>
          <a:lstStyle/>
          <a:p>
            <a:fld id="{CBEF134C-80B4-4BD2-B2B6-7916D3FD517C}" type="datetime1">
              <a:rPr lang="en-US" smtClean="0"/>
              <a:t>5/12/2023</a:t>
            </a:fld>
            <a:endParaRPr lang="en-US"/>
          </a:p>
        </p:txBody>
      </p:sp>
      <p:sp>
        <p:nvSpPr>
          <p:cNvPr id="4" name="Footer Placeholder 3">
            <a:extLst>
              <a:ext uri="{FF2B5EF4-FFF2-40B4-BE49-F238E27FC236}">
                <a16:creationId xmlns:a16="http://schemas.microsoft.com/office/drawing/2014/main" xmlns="" id="{CB7D7355-C4D0-1F4D-A365-E4AF1D8FED03}"/>
              </a:ext>
            </a:extLst>
          </p:cNvPr>
          <p:cNvSpPr>
            <a:spLocks noGrp="1"/>
          </p:cNvSpPr>
          <p:nvPr>
            <p:ph type="ftr" sz="quarter" idx="11"/>
          </p:nvPr>
        </p:nvSpPr>
        <p:spPr/>
        <p:txBody>
          <a:bodyPr/>
          <a:lstStyle/>
          <a:p>
            <a:r>
              <a:rPr lang="en-US"/>
              <a:t>DELIBERATIVE // INTERNAL USE ONLY</a:t>
            </a:r>
          </a:p>
        </p:txBody>
      </p:sp>
      <p:sp>
        <p:nvSpPr>
          <p:cNvPr id="5" name="Slide Number Placeholder 4">
            <a:extLst>
              <a:ext uri="{FF2B5EF4-FFF2-40B4-BE49-F238E27FC236}">
                <a16:creationId xmlns:a16="http://schemas.microsoft.com/office/drawing/2014/main" xmlns=""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a:p>
        </p:txBody>
      </p:sp>
      <p:sp>
        <p:nvSpPr>
          <p:cNvPr id="7" name="Title 1">
            <a:extLst>
              <a:ext uri="{FF2B5EF4-FFF2-40B4-BE49-F238E27FC236}">
                <a16:creationId xmlns:a16="http://schemas.microsoft.com/office/drawing/2014/main" xmlns="" id="{9B04801C-3319-AC43-9484-8377A4F8F253}"/>
              </a:ext>
            </a:extLst>
          </p:cNvPr>
          <p:cNvSpPr>
            <a:spLocks noGrp="1"/>
          </p:cNvSpPr>
          <p:nvPr>
            <p:ph type="ctrTitle" hasCustomPrompt="1"/>
          </p:nvPr>
        </p:nvSpPr>
        <p:spPr>
          <a:xfrm>
            <a:off x="1627321" y="339645"/>
            <a:ext cx="10134369"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a:t>TITLE GOE HERE</a:t>
            </a:r>
          </a:p>
        </p:txBody>
      </p:sp>
      <p:sp>
        <p:nvSpPr>
          <p:cNvPr id="11" name="Text Placeholder 10">
            <a:extLst>
              <a:ext uri="{FF2B5EF4-FFF2-40B4-BE49-F238E27FC236}">
                <a16:creationId xmlns:a16="http://schemas.microsoft.com/office/drawing/2014/main" xmlns="" id="{3D67D640-AB06-EE4B-868D-F46A30705F62}"/>
              </a:ext>
            </a:extLst>
          </p:cNvPr>
          <p:cNvSpPr>
            <a:spLocks noGrp="1"/>
          </p:cNvSpPr>
          <p:nvPr>
            <p:ph type="body" sz="quarter" idx="14"/>
          </p:nvPr>
        </p:nvSpPr>
        <p:spPr>
          <a:xfrm>
            <a:off x="1627322" y="1507066"/>
            <a:ext cx="10134371" cy="4849283"/>
          </a:xfrm>
        </p:spPr>
        <p:txBody>
          <a:bodyPr lIns="0" rIns="0" anchor="t">
            <a:normAutofit/>
          </a:bodyPr>
          <a:lstStyle>
            <a:lvl1pPr marL="0" indent="0">
              <a:lnSpc>
                <a:spcPct val="100000"/>
              </a:lnSpc>
              <a:buNone/>
              <a:defRPr sz="1600">
                <a:latin typeface="+mj-lt"/>
              </a:defRPr>
            </a:lvl1pPr>
            <a:lvl2pPr marL="457200" indent="0">
              <a:lnSpc>
                <a:spcPct val="100000"/>
              </a:lnSpc>
              <a:buNone/>
              <a:defRPr sz="1600">
                <a:latin typeface="+mj-lt"/>
              </a:defRPr>
            </a:lvl2pPr>
            <a:lvl3pPr marL="914400" indent="0">
              <a:lnSpc>
                <a:spcPct val="100000"/>
              </a:lnSpc>
              <a:buNone/>
              <a:defRPr sz="1600">
                <a:latin typeface="+mj-lt"/>
              </a:defRPr>
            </a:lvl3pPr>
            <a:lvl4pPr marL="1371600" indent="0">
              <a:lnSpc>
                <a:spcPct val="100000"/>
              </a:lnSpc>
              <a:buNone/>
              <a:defRPr sz="1600">
                <a:latin typeface="+mj-lt"/>
              </a:defRPr>
            </a:lvl4pPr>
            <a:lvl5pPr marL="1828800" indent="0">
              <a:lnSpc>
                <a:spcPct val="100000"/>
              </a:lnSpc>
              <a:buNone/>
              <a:defRPr sz="16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3" name="Straight Connector 12">
            <a:extLst>
              <a:ext uri="{FF2B5EF4-FFF2-40B4-BE49-F238E27FC236}">
                <a16:creationId xmlns:a16="http://schemas.microsoft.com/office/drawing/2014/main" xmlns=""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xmlns="" id="{578CECE2-CD4D-4A44-927A-53FFE158AF1C}"/>
              </a:ext>
            </a:extLst>
          </p:cNvPr>
          <p:cNvCxnSpPr>
            <a:cxnSpLocks/>
          </p:cNvCxnSpPr>
          <p:nvPr userDrawn="1"/>
        </p:nvCxnSpPr>
        <p:spPr>
          <a:xfrm>
            <a:off x="1134319"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xmlns="" id="{59181934-061C-4AC6-8A9F-648207E15B54}"/>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1629790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2062DFD1-09C0-6845-8219-0846F32EDEFA}"/>
              </a:ext>
            </a:extLst>
          </p:cNvPr>
          <p:cNvSpPr>
            <a:spLocks noGrp="1"/>
          </p:cNvSpPr>
          <p:nvPr>
            <p:ph type="dt" sz="half" idx="10"/>
          </p:nvPr>
        </p:nvSpPr>
        <p:spPr/>
        <p:txBody>
          <a:bodyPr/>
          <a:lstStyle/>
          <a:p>
            <a:fld id="{B6BD8CCB-3F72-4634-8930-7FC9B5E8BE4F}" type="datetime1">
              <a:rPr lang="en-US" smtClean="0"/>
              <a:t>5/12/2023</a:t>
            </a:fld>
            <a:endParaRPr lang="en-US"/>
          </a:p>
        </p:txBody>
      </p:sp>
      <p:sp>
        <p:nvSpPr>
          <p:cNvPr id="4" name="Footer Placeholder 3">
            <a:extLst>
              <a:ext uri="{FF2B5EF4-FFF2-40B4-BE49-F238E27FC236}">
                <a16:creationId xmlns:a16="http://schemas.microsoft.com/office/drawing/2014/main" xmlns="" id="{CB7D7355-C4D0-1F4D-A365-E4AF1D8FED03}"/>
              </a:ext>
            </a:extLst>
          </p:cNvPr>
          <p:cNvSpPr>
            <a:spLocks noGrp="1"/>
          </p:cNvSpPr>
          <p:nvPr>
            <p:ph type="ftr" sz="quarter" idx="11"/>
          </p:nvPr>
        </p:nvSpPr>
        <p:spPr/>
        <p:txBody>
          <a:bodyPr/>
          <a:lstStyle/>
          <a:p>
            <a:r>
              <a:rPr lang="en-US"/>
              <a:t>DELIBERATIVE // INTERNAL USE ONLY</a:t>
            </a:r>
          </a:p>
        </p:txBody>
      </p:sp>
      <p:sp>
        <p:nvSpPr>
          <p:cNvPr id="5" name="Slide Number Placeholder 4">
            <a:extLst>
              <a:ext uri="{FF2B5EF4-FFF2-40B4-BE49-F238E27FC236}">
                <a16:creationId xmlns:a16="http://schemas.microsoft.com/office/drawing/2014/main" xmlns=""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a:p>
        </p:txBody>
      </p:sp>
      <p:sp>
        <p:nvSpPr>
          <p:cNvPr id="7" name="Title 1">
            <a:extLst>
              <a:ext uri="{FF2B5EF4-FFF2-40B4-BE49-F238E27FC236}">
                <a16:creationId xmlns:a16="http://schemas.microsoft.com/office/drawing/2014/main" xmlns="" id="{9B04801C-3319-AC43-9484-8377A4F8F253}"/>
              </a:ext>
            </a:extLst>
          </p:cNvPr>
          <p:cNvSpPr>
            <a:spLocks noGrp="1"/>
          </p:cNvSpPr>
          <p:nvPr>
            <p:ph type="ctrTitle" hasCustomPrompt="1"/>
          </p:nvPr>
        </p:nvSpPr>
        <p:spPr>
          <a:xfrm>
            <a:off x="392623" y="339645"/>
            <a:ext cx="10115219"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a:t>TITLE GOE HERE</a:t>
            </a:r>
          </a:p>
        </p:txBody>
      </p:sp>
      <p:sp>
        <p:nvSpPr>
          <p:cNvPr id="11" name="Text Placeholder 10">
            <a:extLst>
              <a:ext uri="{FF2B5EF4-FFF2-40B4-BE49-F238E27FC236}">
                <a16:creationId xmlns:a16="http://schemas.microsoft.com/office/drawing/2014/main" xmlns="" id="{3D67D640-AB06-EE4B-868D-F46A30705F62}"/>
              </a:ext>
            </a:extLst>
          </p:cNvPr>
          <p:cNvSpPr>
            <a:spLocks noGrp="1"/>
          </p:cNvSpPr>
          <p:nvPr>
            <p:ph type="body" sz="quarter" idx="14"/>
          </p:nvPr>
        </p:nvSpPr>
        <p:spPr>
          <a:xfrm>
            <a:off x="392624" y="1507066"/>
            <a:ext cx="10115221" cy="4849283"/>
          </a:xfrm>
        </p:spPr>
        <p:txBody>
          <a:bodyPr lIns="0" rIns="0" anchor="t">
            <a:normAutofit/>
          </a:bodyPr>
          <a:lstStyle>
            <a:lvl1pPr marL="0" indent="0">
              <a:lnSpc>
                <a:spcPct val="100000"/>
              </a:lnSpc>
              <a:buNone/>
              <a:defRPr sz="1600">
                <a:latin typeface="+mj-lt"/>
              </a:defRPr>
            </a:lvl1pPr>
            <a:lvl2pPr marL="457200" indent="0">
              <a:lnSpc>
                <a:spcPct val="100000"/>
              </a:lnSpc>
              <a:buNone/>
              <a:defRPr sz="1600">
                <a:latin typeface="+mj-lt"/>
              </a:defRPr>
            </a:lvl2pPr>
            <a:lvl3pPr marL="914400" indent="0">
              <a:lnSpc>
                <a:spcPct val="100000"/>
              </a:lnSpc>
              <a:buNone/>
              <a:defRPr sz="1600">
                <a:latin typeface="+mj-lt"/>
              </a:defRPr>
            </a:lvl3pPr>
            <a:lvl4pPr marL="1371600" indent="0">
              <a:lnSpc>
                <a:spcPct val="100000"/>
              </a:lnSpc>
              <a:buNone/>
              <a:defRPr sz="1600">
                <a:latin typeface="+mj-lt"/>
              </a:defRPr>
            </a:lvl4pPr>
            <a:lvl5pPr marL="1828800" indent="0">
              <a:lnSpc>
                <a:spcPct val="100000"/>
              </a:lnSpc>
              <a:buNone/>
              <a:defRPr sz="16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3" name="Straight Connector 12">
            <a:extLst>
              <a:ext uri="{FF2B5EF4-FFF2-40B4-BE49-F238E27FC236}">
                <a16:creationId xmlns:a16="http://schemas.microsoft.com/office/drawing/2014/main" xmlns=""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xmlns="" id="{2A21F7CE-A4E6-574A-B490-8FC432772886}"/>
              </a:ext>
            </a:extLst>
          </p:cNvPr>
          <p:cNvCxnSpPr>
            <a:cxnSpLocks/>
          </p:cNvCxnSpPr>
          <p:nvPr userDrawn="1"/>
        </p:nvCxnSpPr>
        <p:spPr>
          <a:xfrm>
            <a:off x="10657088" y="0"/>
            <a:ext cx="0" cy="6858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2" name="Picture 11">
            <a:extLst>
              <a:ext uri="{FF2B5EF4-FFF2-40B4-BE49-F238E27FC236}">
                <a16:creationId xmlns:a16="http://schemas.microsoft.com/office/drawing/2014/main" xmlns="" id="{CFF0995A-6974-489C-9BC6-9173773E4FA3}"/>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4102512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xmlns="" id="{2062DFD1-09C0-6845-8219-0846F32EDEFA}"/>
              </a:ext>
            </a:extLst>
          </p:cNvPr>
          <p:cNvSpPr>
            <a:spLocks noGrp="1"/>
          </p:cNvSpPr>
          <p:nvPr>
            <p:ph type="dt" sz="half" idx="10"/>
          </p:nvPr>
        </p:nvSpPr>
        <p:spPr/>
        <p:txBody>
          <a:bodyPr/>
          <a:lstStyle/>
          <a:p>
            <a:fld id="{8190DC9A-8668-4A36-98C0-A08276DF50EC}" type="datetime1">
              <a:rPr lang="en-US" smtClean="0"/>
              <a:t>5/12/2023</a:t>
            </a:fld>
            <a:endParaRPr lang="en-US"/>
          </a:p>
        </p:txBody>
      </p:sp>
      <p:sp>
        <p:nvSpPr>
          <p:cNvPr id="4" name="Footer Placeholder 3">
            <a:extLst>
              <a:ext uri="{FF2B5EF4-FFF2-40B4-BE49-F238E27FC236}">
                <a16:creationId xmlns:a16="http://schemas.microsoft.com/office/drawing/2014/main" xmlns="" id="{CB7D7355-C4D0-1F4D-A365-E4AF1D8FED03}"/>
              </a:ext>
            </a:extLst>
          </p:cNvPr>
          <p:cNvSpPr>
            <a:spLocks noGrp="1"/>
          </p:cNvSpPr>
          <p:nvPr>
            <p:ph type="ftr" sz="quarter" idx="11"/>
          </p:nvPr>
        </p:nvSpPr>
        <p:spPr/>
        <p:txBody>
          <a:bodyPr/>
          <a:lstStyle/>
          <a:p>
            <a:r>
              <a:rPr lang="en-US"/>
              <a:t>DELIBERATIVE // INTERNAL USE ONLY</a:t>
            </a:r>
          </a:p>
        </p:txBody>
      </p:sp>
      <p:sp>
        <p:nvSpPr>
          <p:cNvPr id="5" name="Slide Number Placeholder 4">
            <a:extLst>
              <a:ext uri="{FF2B5EF4-FFF2-40B4-BE49-F238E27FC236}">
                <a16:creationId xmlns:a16="http://schemas.microsoft.com/office/drawing/2014/main" xmlns=""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a:p>
        </p:txBody>
      </p:sp>
      <p:sp>
        <p:nvSpPr>
          <p:cNvPr id="7" name="Title 1">
            <a:extLst>
              <a:ext uri="{FF2B5EF4-FFF2-40B4-BE49-F238E27FC236}">
                <a16:creationId xmlns:a16="http://schemas.microsoft.com/office/drawing/2014/main" xmlns="" id="{9B04801C-3319-AC43-9484-8377A4F8F253}"/>
              </a:ext>
            </a:extLst>
          </p:cNvPr>
          <p:cNvSpPr>
            <a:spLocks noGrp="1"/>
          </p:cNvSpPr>
          <p:nvPr>
            <p:ph type="ctrTitle" hasCustomPrompt="1"/>
          </p:nvPr>
        </p:nvSpPr>
        <p:spPr>
          <a:xfrm>
            <a:off x="392623" y="339645"/>
            <a:ext cx="11369068" cy="1002552"/>
          </a:xfrm>
        </p:spPr>
        <p:txBody>
          <a:bodyPr lIns="0" rIns="0" anchor="b">
            <a:noAutofit/>
          </a:bodyPr>
          <a:lstStyle>
            <a:lvl1pPr algn="l">
              <a:defRPr sz="4500" b="0" i="0" cap="all" baseline="0">
                <a:solidFill>
                  <a:schemeClr val="accent4">
                    <a:lumMod val="75000"/>
                  </a:schemeClr>
                </a:solidFill>
                <a:latin typeface="Sagona ExtraLight" panose="02020303050505020204" pitchFamily="18" charset="0"/>
              </a:defRPr>
            </a:lvl1pPr>
          </a:lstStyle>
          <a:p>
            <a:r>
              <a:rPr lang="en-US"/>
              <a:t>TITLE GOE HERE</a:t>
            </a:r>
          </a:p>
        </p:txBody>
      </p:sp>
      <p:sp>
        <p:nvSpPr>
          <p:cNvPr id="11" name="Text Placeholder 10">
            <a:extLst>
              <a:ext uri="{FF2B5EF4-FFF2-40B4-BE49-F238E27FC236}">
                <a16:creationId xmlns:a16="http://schemas.microsoft.com/office/drawing/2014/main" xmlns="" id="{3D67D640-AB06-EE4B-868D-F46A30705F62}"/>
              </a:ext>
            </a:extLst>
          </p:cNvPr>
          <p:cNvSpPr>
            <a:spLocks noGrp="1"/>
          </p:cNvSpPr>
          <p:nvPr>
            <p:ph type="body" sz="quarter" idx="14"/>
          </p:nvPr>
        </p:nvSpPr>
        <p:spPr>
          <a:xfrm>
            <a:off x="392624" y="1507066"/>
            <a:ext cx="11369070" cy="4849283"/>
          </a:xfrm>
        </p:spPr>
        <p:txBody>
          <a:bodyPr lIns="0" rIns="0" anchor="t">
            <a:normAutofit/>
          </a:bodyPr>
          <a:lstStyle>
            <a:lvl1pPr marL="0" indent="0">
              <a:lnSpc>
                <a:spcPct val="100000"/>
              </a:lnSpc>
              <a:buNone/>
              <a:defRPr sz="1600">
                <a:latin typeface="+mj-lt"/>
              </a:defRPr>
            </a:lvl1pPr>
            <a:lvl2pPr marL="457200" indent="0">
              <a:lnSpc>
                <a:spcPct val="100000"/>
              </a:lnSpc>
              <a:buNone/>
              <a:defRPr sz="1600">
                <a:latin typeface="+mj-lt"/>
              </a:defRPr>
            </a:lvl2pPr>
            <a:lvl3pPr marL="914400" indent="0">
              <a:lnSpc>
                <a:spcPct val="100000"/>
              </a:lnSpc>
              <a:buNone/>
              <a:defRPr sz="1600">
                <a:latin typeface="+mj-lt"/>
              </a:defRPr>
            </a:lvl3pPr>
            <a:lvl4pPr marL="1371600" indent="0">
              <a:lnSpc>
                <a:spcPct val="100000"/>
              </a:lnSpc>
              <a:buNone/>
              <a:defRPr sz="1600">
                <a:latin typeface="+mj-lt"/>
              </a:defRPr>
            </a:lvl4pPr>
            <a:lvl5pPr marL="1828800" indent="0">
              <a:lnSpc>
                <a:spcPct val="100000"/>
              </a:lnSpc>
              <a:buNone/>
              <a:defRPr sz="1600">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3" name="Straight Connector 12">
            <a:extLst>
              <a:ext uri="{FF2B5EF4-FFF2-40B4-BE49-F238E27FC236}">
                <a16:creationId xmlns:a16="http://schemas.microsoft.com/office/drawing/2014/main" xmlns=""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xmlns="" id="{8CF93E56-30EE-384E-9A8A-090C645582DB}"/>
              </a:ext>
            </a:extLst>
          </p:cNvPr>
          <p:cNvCxnSpPr>
            <a:cxnSpLocks/>
          </p:cNvCxnSpPr>
          <p:nvPr userDrawn="1"/>
        </p:nvCxnSpPr>
        <p:spPr>
          <a:xfrm>
            <a:off x="392623" y="1405468"/>
            <a:ext cx="11369068"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xmlns="" id="{A43B4E00-88C4-4299-98A0-265FC69F1830}"/>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3885057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_4">
    <p:spTree>
      <p:nvGrpSpPr>
        <p:cNvPr id="1" name=""/>
        <p:cNvGrpSpPr/>
        <p:nvPr/>
      </p:nvGrpSpPr>
      <p:grpSpPr>
        <a:xfrm>
          <a:off x="0" y="0"/>
          <a:ext cx="0" cy="0"/>
          <a:chOff x="0" y="0"/>
          <a:chExt cx="0" cy="0"/>
        </a:xfrm>
      </p:grpSpPr>
      <p:sp>
        <p:nvSpPr>
          <p:cNvPr id="12" name="Picture Placeholder 5">
            <a:extLst>
              <a:ext uri="{FF2B5EF4-FFF2-40B4-BE49-F238E27FC236}">
                <a16:creationId xmlns:a16="http://schemas.microsoft.com/office/drawing/2014/main" xmlns="" id="{91DF7114-976E-3345-A7C4-77F951EA42C4}"/>
              </a:ext>
            </a:extLst>
          </p:cNvPr>
          <p:cNvSpPr>
            <a:spLocks noGrp="1"/>
          </p:cNvSpPr>
          <p:nvPr>
            <p:ph type="pic" sz="quarter" idx="15"/>
          </p:nvPr>
        </p:nvSpPr>
        <p:spPr>
          <a:xfrm>
            <a:off x="1" y="-1"/>
            <a:ext cx="12192000" cy="6857999"/>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p>
        </p:txBody>
      </p:sp>
      <p:sp>
        <p:nvSpPr>
          <p:cNvPr id="3" name="Date Placeholder 2">
            <a:extLst>
              <a:ext uri="{FF2B5EF4-FFF2-40B4-BE49-F238E27FC236}">
                <a16:creationId xmlns:a16="http://schemas.microsoft.com/office/drawing/2014/main" xmlns="" id="{2062DFD1-09C0-6845-8219-0846F32EDEFA}"/>
              </a:ext>
            </a:extLst>
          </p:cNvPr>
          <p:cNvSpPr>
            <a:spLocks noGrp="1"/>
          </p:cNvSpPr>
          <p:nvPr>
            <p:ph type="dt" sz="half" idx="10"/>
          </p:nvPr>
        </p:nvSpPr>
        <p:spPr/>
        <p:txBody>
          <a:bodyPr/>
          <a:lstStyle/>
          <a:p>
            <a:fld id="{FA757F2C-3831-463A-B2FF-7B2B24A5C955}" type="datetime1">
              <a:rPr lang="en-US" smtClean="0"/>
              <a:t>5/12/2023</a:t>
            </a:fld>
            <a:endParaRPr lang="en-US"/>
          </a:p>
        </p:txBody>
      </p:sp>
      <p:sp>
        <p:nvSpPr>
          <p:cNvPr id="4" name="Footer Placeholder 3">
            <a:extLst>
              <a:ext uri="{FF2B5EF4-FFF2-40B4-BE49-F238E27FC236}">
                <a16:creationId xmlns:a16="http://schemas.microsoft.com/office/drawing/2014/main" xmlns="" id="{CB7D7355-C4D0-1F4D-A365-E4AF1D8FED03}"/>
              </a:ext>
            </a:extLst>
          </p:cNvPr>
          <p:cNvSpPr>
            <a:spLocks noGrp="1"/>
          </p:cNvSpPr>
          <p:nvPr>
            <p:ph type="ftr" sz="quarter" idx="11"/>
          </p:nvPr>
        </p:nvSpPr>
        <p:spPr/>
        <p:txBody>
          <a:bodyPr/>
          <a:lstStyle/>
          <a:p>
            <a:r>
              <a:rPr lang="en-US"/>
              <a:t>DELIBERATIVE // INTERNAL USE ONLY</a:t>
            </a:r>
          </a:p>
        </p:txBody>
      </p:sp>
      <p:sp>
        <p:nvSpPr>
          <p:cNvPr id="5" name="Slide Number Placeholder 4">
            <a:extLst>
              <a:ext uri="{FF2B5EF4-FFF2-40B4-BE49-F238E27FC236}">
                <a16:creationId xmlns:a16="http://schemas.microsoft.com/office/drawing/2014/main" xmlns=""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a:p>
        </p:txBody>
      </p:sp>
      <p:sp>
        <p:nvSpPr>
          <p:cNvPr id="7" name="Title 1">
            <a:extLst>
              <a:ext uri="{FF2B5EF4-FFF2-40B4-BE49-F238E27FC236}">
                <a16:creationId xmlns:a16="http://schemas.microsoft.com/office/drawing/2014/main" xmlns="" id="{9B04801C-3319-AC43-9484-8377A4F8F253}"/>
              </a:ext>
            </a:extLst>
          </p:cNvPr>
          <p:cNvSpPr>
            <a:spLocks noGrp="1"/>
          </p:cNvSpPr>
          <p:nvPr>
            <p:ph type="ctrTitle" hasCustomPrompt="1"/>
          </p:nvPr>
        </p:nvSpPr>
        <p:spPr>
          <a:xfrm>
            <a:off x="1627321" y="339645"/>
            <a:ext cx="10134369" cy="1002552"/>
          </a:xfrm>
        </p:spPr>
        <p:txBody>
          <a:bodyPr lIns="0" rIns="0" anchor="b">
            <a:noAutofit/>
          </a:bodyPr>
          <a:lstStyle>
            <a:lvl1pPr algn="l">
              <a:defRPr sz="4500" b="0" i="0" cap="all" baseline="0">
                <a:solidFill>
                  <a:schemeClr val="bg1"/>
                </a:solidFill>
                <a:latin typeface="Sagona ExtraLight" panose="02020303050505020204" pitchFamily="18" charset="0"/>
              </a:defRPr>
            </a:lvl1pPr>
          </a:lstStyle>
          <a:p>
            <a:r>
              <a:rPr lang="en-US"/>
              <a:t>TITLE GOE HERE</a:t>
            </a:r>
          </a:p>
        </p:txBody>
      </p:sp>
      <p:sp>
        <p:nvSpPr>
          <p:cNvPr id="11" name="Text Placeholder 10">
            <a:extLst>
              <a:ext uri="{FF2B5EF4-FFF2-40B4-BE49-F238E27FC236}">
                <a16:creationId xmlns:a16="http://schemas.microsoft.com/office/drawing/2014/main" xmlns="" id="{3D67D640-AB06-EE4B-868D-F46A30705F62}"/>
              </a:ext>
            </a:extLst>
          </p:cNvPr>
          <p:cNvSpPr>
            <a:spLocks noGrp="1"/>
          </p:cNvSpPr>
          <p:nvPr>
            <p:ph type="body" sz="quarter" idx="14"/>
          </p:nvPr>
        </p:nvSpPr>
        <p:spPr>
          <a:xfrm>
            <a:off x="1627322" y="1507066"/>
            <a:ext cx="10134371" cy="4849283"/>
          </a:xfrm>
        </p:spPr>
        <p:txBody>
          <a:bodyPr lIns="0" rIns="0" anchor="t">
            <a:normAutofit/>
          </a:bodyPr>
          <a:lstStyle>
            <a:lvl1pPr marL="0" indent="0">
              <a:lnSpc>
                <a:spcPct val="100000"/>
              </a:lnSpc>
              <a:buNone/>
              <a:defRPr sz="1600">
                <a:solidFill>
                  <a:schemeClr val="bg1"/>
                </a:solidFill>
                <a:latin typeface="+mj-lt"/>
              </a:defRPr>
            </a:lvl1pPr>
            <a:lvl2pPr marL="457200" indent="0">
              <a:lnSpc>
                <a:spcPct val="100000"/>
              </a:lnSpc>
              <a:buNone/>
              <a:defRPr sz="1600">
                <a:solidFill>
                  <a:schemeClr val="bg1"/>
                </a:solidFill>
                <a:latin typeface="+mj-lt"/>
              </a:defRPr>
            </a:lvl2pPr>
            <a:lvl3pPr marL="914400" indent="0">
              <a:lnSpc>
                <a:spcPct val="100000"/>
              </a:lnSpc>
              <a:buNone/>
              <a:defRPr sz="1600">
                <a:solidFill>
                  <a:schemeClr val="bg1"/>
                </a:solidFill>
                <a:latin typeface="+mj-lt"/>
              </a:defRPr>
            </a:lvl3pPr>
            <a:lvl4pPr marL="1371600" indent="0">
              <a:lnSpc>
                <a:spcPct val="100000"/>
              </a:lnSpc>
              <a:buNone/>
              <a:defRPr sz="1600">
                <a:solidFill>
                  <a:schemeClr val="bg1"/>
                </a:solidFill>
                <a:latin typeface="+mj-lt"/>
              </a:defRPr>
            </a:lvl4pPr>
            <a:lvl5pPr marL="1828800" indent="0">
              <a:lnSpc>
                <a:spcPct val="100000"/>
              </a:lnSpc>
              <a:buNone/>
              <a:defRPr sz="1600">
                <a:solidFill>
                  <a:schemeClr val="bg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3" name="Straight Connector 12">
            <a:extLst>
              <a:ext uri="{FF2B5EF4-FFF2-40B4-BE49-F238E27FC236}">
                <a16:creationId xmlns:a16="http://schemas.microsoft.com/office/drawing/2014/main" xmlns=""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xmlns="" id="{578CECE2-CD4D-4A44-927A-53FFE158AF1C}"/>
              </a:ext>
            </a:extLst>
          </p:cNvPr>
          <p:cNvCxnSpPr>
            <a:cxnSpLocks/>
          </p:cNvCxnSpPr>
          <p:nvPr userDrawn="1"/>
        </p:nvCxnSpPr>
        <p:spPr>
          <a:xfrm>
            <a:off x="1134319" y="0"/>
            <a:ext cx="0" cy="685800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xmlns="" id="{A12DC752-5A28-4A31-87BF-9B4AF4F53D48}"/>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3548067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Content_5">
    <p:spTree>
      <p:nvGrpSpPr>
        <p:cNvPr id="1" name=""/>
        <p:cNvGrpSpPr/>
        <p:nvPr/>
      </p:nvGrpSpPr>
      <p:grpSpPr>
        <a:xfrm>
          <a:off x="0" y="0"/>
          <a:ext cx="0" cy="0"/>
          <a:chOff x="0" y="0"/>
          <a:chExt cx="0" cy="0"/>
        </a:xfrm>
      </p:grpSpPr>
      <p:sp>
        <p:nvSpPr>
          <p:cNvPr id="10" name="Picture Placeholder 5">
            <a:extLst>
              <a:ext uri="{FF2B5EF4-FFF2-40B4-BE49-F238E27FC236}">
                <a16:creationId xmlns:a16="http://schemas.microsoft.com/office/drawing/2014/main" xmlns="" id="{CCA2E80D-B045-2346-9C1F-70BFBD4AF7BA}"/>
              </a:ext>
            </a:extLst>
          </p:cNvPr>
          <p:cNvSpPr>
            <a:spLocks noGrp="1"/>
          </p:cNvSpPr>
          <p:nvPr>
            <p:ph type="pic" sz="quarter" idx="15"/>
          </p:nvPr>
        </p:nvSpPr>
        <p:spPr>
          <a:xfrm>
            <a:off x="1" y="-1"/>
            <a:ext cx="12192000" cy="6857999"/>
          </a:xfrm>
          <a:custGeom>
            <a:avLst/>
            <a:gdLst>
              <a:gd name="connsiteX0" fmla="*/ 0 w 5822209"/>
              <a:gd name="connsiteY0" fmla="*/ 0 h 4427316"/>
              <a:gd name="connsiteX1" fmla="*/ 5822209 w 5822209"/>
              <a:gd name="connsiteY1" fmla="*/ 0 h 4427316"/>
              <a:gd name="connsiteX2" fmla="*/ 5822209 w 5822209"/>
              <a:gd name="connsiteY2" fmla="*/ 4427316 h 4427316"/>
              <a:gd name="connsiteX3" fmla="*/ 0 w 5822209"/>
              <a:gd name="connsiteY3" fmla="*/ 4427316 h 4427316"/>
            </a:gdLst>
            <a:ahLst/>
            <a:cxnLst>
              <a:cxn ang="0">
                <a:pos x="connsiteX0" y="connsiteY0"/>
              </a:cxn>
              <a:cxn ang="0">
                <a:pos x="connsiteX1" y="connsiteY1"/>
              </a:cxn>
              <a:cxn ang="0">
                <a:pos x="connsiteX2" y="connsiteY2"/>
              </a:cxn>
              <a:cxn ang="0">
                <a:pos x="connsiteX3" y="connsiteY3"/>
              </a:cxn>
            </a:cxnLst>
            <a:rect l="l" t="t" r="r" b="b"/>
            <a:pathLst>
              <a:path w="5822209" h="4427316">
                <a:moveTo>
                  <a:pt x="0" y="0"/>
                </a:moveTo>
                <a:lnTo>
                  <a:pt x="5822209" y="0"/>
                </a:lnTo>
                <a:lnTo>
                  <a:pt x="5822209" y="4427316"/>
                </a:lnTo>
                <a:lnTo>
                  <a:pt x="0" y="4427316"/>
                </a:lnTo>
                <a:close/>
              </a:path>
            </a:pathLst>
          </a:custGeom>
          <a:solidFill>
            <a:schemeClr val="accent4">
              <a:lumMod val="50000"/>
            </a:schemeClr>
          </a:solidFill>
        </p:spPr>
        <p:txBody>
          <a:bodyPr wrap="square">
            <a:noAutofit/>
          </a:bodyPr>
          <a:lstStyle/>
          <a:p>
            <a:r>
              <a:rPr lang="en-US"/>
              <a:t>Click icon to add picture</a:t>
            </a:r>
          </a:p>
        </p:txBody>
      </p:sp>
      <p:sp>
        <p:nvSpPr>
          <p:cNvPr id="3" name="Date Placeholder 2">
            <a:extLst>
              <a:ext uri="{FF2B5EF4-FFF2-40B4-BE49-F238E27FC236}">
                <a16:creationId xmlns:a16="http://schemas.microsoft.com/office/drawing/2014/main" xmlns="" id="{2062DFD1-09C0-6845-8219-0846F32EDEFA}"/>
              </a:ext>
            </a:extLst>
          </p:cNvPr>
          <p:cNvSpPr>
            <a:spLocks noGrp="1"/>
          </p:cNvSpPr>
          <p:nvPr>
            <p:ph type="dt" sz="half" idx="10"/>
          </p:nvPr>
        </p:nvSpPr>
        <p:spPr/>
        <p:txBody>
          <a:bodyPr/>
          <a:lstStyle/>
          <a:p>
            <a:fld id="{9DBF0425-C9CC-44FF-9894-6AAF667CA7C5}" type="datetime1">
              <a:rPr lang="en-US" smtClean="0"/>
              <a:t>5/12/2023</a:t>
            </a:fld>
            <a:endParaRPr lang="en-US"/>
          </a:p>
        </p:txBody>
      </p:sp>
      <p:sp>
        <p:nvSpPr>
          <p:cNvPr id="4" name="Footer Placeholder 3">
            <a:extLst>
              <a:ext uri="{FF2B5EF4-FFF2-40B4-BE49-F238E27FC236}">
                <a16:creationId xmlns:a16="http://schemas.microsoft.com/office/drawing/2014/main" xmlns="" id="{CB7D7355-C4D0-1F4D-A365-E4AF1D8FED03}"/>
              </a:ext>
            </a:extLst>
          </p:cNvPr>
          <p:cNvSpPr>
            <a:spLocks noGrp="1"/>
          </p:cNvSpPr>
          <p:nvPr>
            <p:ph type="ftr" sz="quarter" idx="11"/>
          </p:nvPr>
        </p:nvSpPr>
        <p:spPr/>
        <p:txBody>
          <a:bodyPr/>
          <a:lstStyle/>
          <a:p>
            <a:r>
              <a:rPr lang="en-US"/>
              <a:t>DELIBERATIVE // INTERNAL USE ONLY</a:t>
            </a:r>
          </a:p>
        </p:txBody>
      </p:sp>
      <p:sp>
        <p:nvSpPr>
          <p:cNvPr id="5" name="Slide Number Placeholder 4">
            <a:extLst>
              <a:ext uri="{FF2B5EF4-FFF2-40B4-BE49-F238E27FC236}">
                <a16:creationId xmlns:a16="http://schemas.microsoft.com/office/drawing/2014/main" xmlns="" id="{A2771307-5F5C-D847-B837-8C60542C4B66}"/>
              </a:ext>
            </a:extLst>
          </p:cNvPr>
          <p:cNvSpPr>
            <a:spLocks noGrp="1"/>
          </p:cNvSpPr>
          <p:nvPr>
            <p:ph type="sldNum" sz="quarter" idx="12"/>
          </p:nvPr>
        </p:nvSpPr>
        <p:spPr/>
        <p:txBody>
          <a:bodyPr/>
          <a:lstStyle/>
          <a:p>
            <a:fld id="{31FEFF75-79D2-EE46-877B-299D1510E681}" type="slidenum">
              <a:rPr lang="en-US" smtClean="0"/>
              <a:t>‹#›</a:t>
            </a:fld>
            <a:endParaRPr lang="en-US"/>
          </a:p>
        </p:txBody>
      </p:sp>
      <p:sp>
        <p:nvSpPr>
          <p:cNvPr id="7" name="Title 1">
            <a:extLst>
              <a:ext uri="{FF2B5EF4-FFF2-40B4-BE49-F238E27FC236}">
                <a16:creationId xmlns:a16="http://schemas.microsoft.com/office/drawing/2014/main" xmlns="" id="{9B04801C-3319-AC43-9484-8377A4F8F253}"/>
              </a:ext>
            </a:extLst>
          </p:cNvPr>
          <p:cNvSpPr>
            <a:spLocks noGrp="1"/>
          </p:cNvSpPr>
          <p:nvPr>
            <p:ph type="ctrTitle" hasCustomPrompt="1"/>
          </p:nvPr>
        </p:nvSpPr>
        <p:spPr>
          <a:xfrm>
            <a:off x="392623" y="339645"/>
            <a:ext cx="11369068" cy="1002552"/>
          </a:xfrm>
        </p:spPr>
        <p:txBody>
          <a:bodyPr lIns="0" rIns="0" anchor="b">
            <a:noAutofit/>
          </a:bodyPr>
          <a:lstStyle>
            <a:lvl1pPr algn="l">
              <a:defRPr sz="4500" b="0" i="0" cap="all" baseline="0">
                <a:solidFill>
                  <a:schemeClr val="bg1"/>
                </a:solidFill>
                <a:latin typeface="Sagona ExtraLight" panose="02020303050505020204" pitchFamily="18" charset="0"/>
              </a:defRPr>
            </a:lvl1pPr>
          </a:lstStyle>
          <a:p>
            <a:r>
              <a:rPr lang="en-US"/>
              <a:t>TITLE GOE HERE</a:t>
            </a:r>
          </a:p>
        </p:txBody>
      </p:sp>
      <p:sp>
        <p:nvSpPr>
          <p:cNvPr id="11" name="Text Placeholder 10">
            <a:extLst>
              <a:ext uri="{FF2B5EF4-FFF2-40B4-BE49-F238E27FC236}">
                <a16:creationId xmlns:a16="http://schemas.microsoft.com/office/drawing/2014/main" xmlns="" id="{3D67D640-AB06-EE4B-868D-F46A30705F62}"/>
              </a:ext>
            </a:extLst>
          </p:cNvPr>
          <p:cNvSpPr>
            <a:spLocks noGrp="1"/>
          </p:cNvSpPr>
          <p:nvPr>
            <p:ph type="body" sz="quarter" idx="14"/>
          </p:nvPr>
        </p:nvSpPr>
        <p:spPr>
          <a:xfrm>
            <a:off x="392624" y="1507066"/>
            <a:ext cx="11369070" cy="4849283"/>
          </a:xfrm>
        </p:spPr>
        <p:txBody>
          <a:bodyPr lIns="0" rIns="0" anchor="t">
            <a:normAutofit/>
          </a:bodyPr>
          <a:lstStyle>
            <a:lvl1pPr marL="0" indent="0">
              <a:lnSpc>
                <a:spcPct val="100000"/>
              </a:lnSpc>
              <a:buNone/>
              <a:defRPr sz="1600">
                <a:solidFill>
                  <a:schemeClr val="bg1"/>
                </a:solidFill>
                <a:latin typeface="+mj-lt"/>
              </a:defRPr>
            </a:lvl1pPr>
            <a:lvl2pPr marL="457200" indent="0">
              <a:lnSpc>
                <a:spcPct val="100000"/>
              </a:lnSpc>
              <a:buNone/>
              <a:defRPr sz="1600">
                <a:solidFill>
                  <a:schemeClr val="bg1"/>
                </a:solidFill>
                <a:latin typeface="+mj-lt"/>
              </a:defRPr>
            </a:lvl2pPr>
            <a:lvl3pPr marL="914400" indent="0">
              <a:lnSpc>
                <a:spcPct val="100000"/>
              </a:lnSpc>
              <a:buNone/>
              <a:defRPr sz="1600">
                <a:solidFill>
                  <a:schemeClr val="bg1"/>
                </a:solidFill>
                <a:latin typeface="+mj-lt"/>
              </a:defRPr>
            </a:lvl3pPr>
            <a:lvl4pPr marL="1371600" indent="0">
              <a:lnSpc>
                <a:spcPct val="100000"/>
              </a:lnSpc>
              <a:buNone/>
              <a:defRPr sz="1600">
                <a:solidFill>
                  <a:schemeClr val="bg1"/>
                </a:solidFill>
                <a:latin typeface="+mj-lt"/>
              </a:defRPr>
            </a:lvl4pPr>
            <a:lvl5pPr marL="1828800" indent="0">
              <a:lnSpc>
                <a:spcPct val="100000"/>
              </a:lnSpc>
              <a:buNone/>
              <a:defRPr sz="1600">
                <a:solidFill>
                  <a:schemeClr val="bg1"/>
                </a:solidFill>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3" name="Straight Connector 12">
            <a:extLst>
              <a:ext uri="{FF2B5EF4-FFF2-40B4-BE49-F238E27FC236}">
                <a16:creationId xmlns:a16="http://schemas.microsoft.com/office/drawing/2014/main" xmlns="" id="{B781E455-9E6F-1B48-A537-F86699963276}"/>
              </a:ext>
            </a:extLst>
          </p:cNvPr>
          <p:cNvCxnSpPr>
            <a:cxnSpLocks/>
          </p:cNvCxnSpPr>
          <p:nvPr userDrawn="1"/>
        </p:nvCxnSpPr>
        <p:spPr>
          <a:xfrm>
            <a:off x="392623" y="1342197"/>
            <a:ext cx="0" cy="0"/>
          </a:xfrm>
          <a:prstGeom prst="line">
            <a:avLst/>
          </a:prstGeom>
          <a:ln w="127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xmlns="" id="{740B4699-8C04-D74B-BFAF-27221E81DEBB}"/>
              </a:ext>
            </a:extLst>
          </p:cNvPr>
          <p:cNvCxnSpPr>
            <a:cxnSpLocks/>
          </p:cNvCxnSpPr>
          <p:nvPr userDrawn="1"/>
        </p:nvCxnSpPr>
        <p:spPr>
          <a:xfrm>
            <a:off x="0" y="5992966"/>
            <a:ext cx="12192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xmlns="" id="{BF6D50E1-5B95-46BD-B7A6-C05D8F61E60A}"/>
              </a:ext>
            </a:extLst>
          </p:cNvPr>
          <p:cNvPicPr>
            <a:picLocks noChangeAspect="1"/>
          </p:cNvPicPr>
          <p:nvPr userDrawn="1"/>
        </p:nvPicPr>
        <p:blipFill>
          <a:blip r:embed="rId2"/>
          <a:stretch>
            <a:fillRect/>
          </a:stretch>
        </p:blipFill>
        <p:spPr>
          <a:xfrm>
            <a:off x="10725150" y="7144"/>
            <a:ext cx="1466850" cy="581025"/>
          </a:xfrm>
          <a:prstGeom prst="rect">
            <a:avLst/>
          </a:prstGeom>
        </p:spPr>
      </p:pic>
    </p:spTree>
    <p:extLst>
      <p:ext uri="{BB962C8B-B14F-4D97-AF65-F5344CB8AC3E}">
        <p14:creationId xmlns:p14="http://schemas.microsoft.com/office/powerpoint/2010/main" val="4143870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oleObject" Target="../embeddings/oleObject1.bin"/><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tags" Target="../tags/tag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0" name="Object 9" hidden="1">
            <a:extLst>
              <a:ext uri="{FF2B5EF4-FFF2-40B4-BE49-F238E27FC236}">
                <a16:creationId xmlns:a16="http://schemas.microsoft.com/office/drawing/2014/main" xmlns="" id="{876CDC62-13E0-4E34-8072-A3862C8D74EE}"/>
              </a:ext>
            </a:extLst>
          </p:cNvPr>
          <p:cNvGraphicFramePr>
            <a:graphicFrameLocks noChangeAspect="1"/>
          </p:cNvGraphicFramePr>
          <p:nvPr userDrawn="1">
            <p:custDataLst>
              <p:tags r:id="rId44"/>
            </p:custDataLst>
            <p:extLst>
              <p:ext uri="{D42A27DB-BD31-4B8C-83A1-F6EECF244321}">
                <p14:modId xmlns:p14="http://schemas.microsoft.com/office/powerpoint/2010/main" val="24170280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1026" name="think-cell Slide" r:id="rId45" imgW="347" imgH="348" progId="TCLayout.ActiveDocument.1">
                  <p:embed/>
                </p:oleObj>
              </mc:Choice>
              <mc:Fallback>
                <p:oleObj name="think-cell Slide" r:id="rId45" imgW="347" imgH="348" progId="TCLayout.ActiveDocument.1">
                  <p:embed/>
                  <p:pic>
                    <p:nvPicPr>
                      <p:cNvPr id="10" name="Object 9" hidden="1">
                        <a:extLst>
                          <a:ext uri="{FF2B5EF4-FFF2-40B4-BE49-F238E27FC236}">
                            <a16:creationId xmlns:a16="http://schemas.microsoft.com/office/drawing/2014/main" xmlns="" id="{876CDC62-13E0-4E34-8072-A3862C8D74EE}"/>
                          </a:ext>
                        </a:extLst>
                      </p:cNvPr>
                      <p:cNvPicPr/>
                      <p:nvPr/>
                    </p:nvPicPr>
                    <p:blipFill>
                      <a:blip r:embed="rId46"/>
                      <a:stretch>
                        <a:fillRect/>
                      </a:stretch>
                    </p:blipFill>
                    <p:spPr>
                      <a:xfrm>
                        <a:off x="1588" y="1588"/>
                        <a:ext cx="1588" cy="1588"/>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xmlns="" id="{A1902FA6-24E0-3C4A-8B7A-F529DB12287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1845A71-C369-2A42-A14F-2BD1985F75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0870798-FB93-8742-9A92-FA7A241AFA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0999A7-DA6A-4B02-BC7F-7C870CC501E0}" type="datetime1">
              <a:rPr lang="en-US" smtClean="0"/>
              <a:t>5/12/2023</a:t>
            </a:fld>
            <a:endParaRPr lang="en-US"/>
          </a:p>
        </p:txBody>
      </p:sp>
      <p:sp>
        <p:nvSpPr>
          <p:cNvPr id="5" name="Footer Placeholder 4">
            <a:extLst>
              <a:ext uri="{FF2B5EF4-FFF2-40B4-BE49-F238E27FC236}">
                <a16:creationId xmlns:a16="http://schemas.microsoft.com/office/drawing/2014/main" xmlns="" id="{7642A715-D537-DD4B-8BE6-1E573155F1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DELIBERATIVE // INTERNAL USE ONLY</a:t>
            </a:r>
          </a:p>
        </p:txBody>
      </p:sp>
      <p:sp>
        <p:nvSpPr>
          <p:cNvPr id="6" name="Slide Number Placeholder 5">
            <a:extLst>
              <a:ext uri="{FF2B5EF4-FFF2-40B4-BE49-F238E27FC236}">
                <a16:creationId xmlns:a16="http://schemas.microsoft.com/office/drawing/2014/main" xmlns="" id="{7FA9E735-B191-784C-98F7-65384DACA4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C6627B-E4D5-2947-8E88-B84039729B99}" type="slidenum">
              <a:rPr lang="en-US" smtClean="0"/>
              <a:t>‹#›</a:t>
            </a:fld>
            <a:endParaRPr lang="en-US"/>
          </a:p>
        </p:txBody>
      </p:sp>
    </p:spTree>
    <p:extLst>
      <p:ext uri="{BB962C8B-B14F-4D97-AF65-F5344CB8AC3E}">
        <p14:creationId xmlns:p14="http://schemas.microsoft.com/office/powerpoint/2010/main" val="2234582933"/>
      </p:ext>
    </p:extLst>
  </p:cSld>
  <p:clrMap bg1="lt1" tx1="dk1" bg2="lt2" tx2="dk2" accent1="accent1" accent2="accent2" accent3="accent3" accent4="accent4" accent5="accent5" accent6="accent6" hlink="hlink" folHlink="folHlink"/>
  <p:sldLayoutIdLst>
    <p:sldLayoutId id="2147483669" r:id="rId1"/>
    <p:sldLayoutId id="2147483673" r:id="rId2"/>
    <p:sldLayoutId id="2147483670" r:id="rId3"/>
    <p:sldLayoutId id="2147483674" r:id="rId4"/>
    <p:sldLayoutId id="2147483661" r:id="rId5"/>
    <p:sldLayoutId id="2147483676" r:id="rId6"/>
    <p:sldLayoutId id="2147483675" r:id="rId7"/>
    <p:sldLayoutId id="2147483677" r:id="rId8"/>
    <p:sldLayoutId id="2147483678" r:id="rId9"/>
    <p:sldLayoutId id="2147483679" r:id="rId10"/>
    <p:sldLayoutId id="2147483681" r:id="rId11"/>
    <p:sldLayoutId id="2147483682" r:id="rId12"/>
    <p:sldLayoutId id="2147483686" r:id="rId13"/>
    <p:sldLayoutId id="2147483683" r:id="rId14"/>
    <p:sldLayoutId id="2147483685" r:id="rId15"/>
    <p:sldLayoutId id="2147483684" r:id="rId16"/>
    <p:sldLayoutId id="2147483680" r:id="rId17"/>
    <p:sldLayoutId id="2147483691" r:id="rId18"/>
    <p:sldLayoutId id="2147483692" r:id="rId19"/>
    <p:sldLayoutId id="2147483693" r:id="rId20"/>
    <p:sldLayoutId id="2147483694" r:id="rId21"/>
    <p:sldLayoutId id="2147483688" r:id="rId22"/>
    <p:sldLayoutId id="2147483687" r:id="rId23"/>
    <p:sldLayoutId id="2147483689" r:id="rId24"/>
    <p:sldLayoutId id="2147483690" r:id="rId25"/>
    <p:sldLayoutId id="2147483695" r:id="rId26"/>
    <p:sldLayoutId id="2147483696" r:id="rId27"/>
    <p:sldLayoutId id="2147483697" r:id="rId28"/>
    <p:sldLayoutId id="2147483698" r:id="rId29"/>
    <p:sldLayoutId id="2147483703" r:id="rId30"/>
    <p:sldLayoutId id="2147483704" r:id="rId31"/>
    <p:sldLayoutId id="2147483705" r:id="rId32"/>
    <p:sldLayoutId id="2147483706" r:id="rId33"/>
    <p:sldLayoutId id="2147483700" r:id="rId34"/>
    <p:sldLayoutId id="2147483699" r:id="rId35"/>
    <p:sldLayoutId id="2147483701" r:id="rId36"/>
    <p:sldLayoutId id="2147483702" r:id="rId37"/>
    <p:sldLayoutId id="2147483707" r:id="rId38"/>
    <p:sldLayoutId id="2147483708" r:id="rId39"/>
    <p:sldLayoutId id="2147483709" r:id="rId40"/>
    <p:sldLayoutId id="2147483710" r:id="rId4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hyperlink" Target="https://www.epa.gov/inflation-reduction-act/clean-ports-program" TargetMode="External"/><Relationship Id="rId2" Type="http://schemas.openxmlformats.org/officeDocument/2006/relationships/hyperlink" Target="https://www.epa.gov/inflation-reduction-act/clean-heavy-duty-vehicle-program"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www.epa.gov/inflation-reduction-act/methane-emissions-reduction-program"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https://www.epa.gov/inflation-reduction-act" TargetMode="External"/><Relationship Id="rId2" Type="http://schemas.openxmlformats.org/officeDocument/2006/relationships/hyperlink" Target="https://www.whitehouse.gov/cleanenergy/inflation-reduction-act-guidebook/" TargetMode="External"/><Relationship Id="rId1" Type="http://schemas.openxmlformats.org/officeDocument/2006/relationships/slideLayout" Target="../slideLayouts/slideLayout7.xml"/><Relationship Id="rId4" Type="http://schemas.openxmlformats.org/officeDocument/2006/relationships/hyperlink" Target="https://www.epa.gov/inflation-reduction-act/epa-funding-announcements-bipartisan-infrastructure-law-and-inflation"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9.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tags" Target="../tags/tag7.xml"/><Relationship Id="rId7" Type="http://schemas.openxmlformats.org/officeDocument/2006/relationships/slideLayout" Target="../slideLayouts/slideLayout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41.xml"/><Relationship Id="rId6" Type="http://schemas.openxmlformats.org/officeDocument/2006/relationships/hyperlink" Target="https://www.epa.gov/inflation-reduction-act/greenhouse-gas-reduction-fund" TargetMode="External"/><Relationship Id="rId5" Type="http://schemas.openxmlformats.org/officeDocument/2006/relationships/image" Target="../media/image10.sv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12.svg"/><Relationship Id="rId7" Type="http://schemas.openxmlformats.org/officeDocument/2006/relationships/image" Target="../media/image16.svg"/><Relationship Id="rId2" Type="http://schemas.openxmlformats.org/officeDocument/2006/relationships/image" Target="../media/image9.png"/><Relationship Id="rId1" Type="http://schemas.openxmlformats.org/officeDocument/2006/relationships/slideLayout" Target="../slideLayouts/slideLayout41.xml"/><Relationship Id="rId6" Type="http://schemas.openxmlformats.org/officeDocument/2006/relationships/image" Target="../media/image11.png"/><Relationship Id="rId5" Type="http://schemas.openxmlformats.org/officeDocument/2006/relationships/image" Target="../media/image14.sv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hyperlink" Target="http://www.epa.gov/inflation-reduction-act/climate-pollution-reduction-grants"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epa.gov/inflation-reduction-act/inflation-reduction-act-environmental-and-climate-justice-progra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A group of wind turbines in a field&#10;&#10;Description automatically generated with medium confidence">
            <a:extLst>
              <a:ext uri="{FF2B5EF4-FFF2-40B4-BE49-F238E27FC236}">
                <a16:creationId xmlns:a16="http://schemas.microsoft.com/office/drawing/2014/main" xmlns="" id="{142941B9-803A-4D36-8FFF-6E14939A9BB7}"/>
              </a:ext>
            </a:extLst>
          </p:cNvPr>
          <p:cNvPicPr>
            <a:picLocks noChangeAspect="1"/>
          </p:cNvPicPr>
          <p:nvPr/>
        </p:nvPicPr>
        <p:blipFill>
          <a:blip r:embed="rId2">
            <a:duotone>
              <a:prstClr val="black"/>
              <a:schemeClr val="accent3">
                <a:tint val="45000"/>
                <a:satMod val="400000"/>
              </a:schemeClr>
            </a:duotone>
          </a:blip>
          <a:stretch>
            <a:fillRect/>
          </a:stretch>
        </p:blipFill>
        <p:spPr>
          <a:xfrm flipH="1">
            <a:off x="1112591" y="3176"/>
            <a:ext cx="11079409" cy="6854824"/>
          </a:xfrm>
          <a:prstGeom prst="rect">
            <a:avLst/>
          </a:prstGeom>
        </p:spPr>
      </p:pic>
      <p:sp>
        <p:nvSpPr>
          <p:cNvPr id="6" name="Text Placeholder 5">
            <a:extLst>
              <a:ext uri="{FF2B5EF4-FFF2-40B4-BE49-F238E27FC236}">
                <a16:creationId xmlns:a16="http://schemas.microsoft.com/office/drawing/2014/main" xmlns="" id="{348362CB-F41D-164B-BAC7-F91A6E68A2AC}"/>
              </a:ext>
            </a:extLst>
          </p:cNvPr>
          <p:cNvSpPr>
            <a:spLocks noGrp="1"/>
          </p:cNvSpPr>
          <p:nvPr>
            <p:ph type="body" idx="13"/>
          </p:nvPr>
        </p:nvSpPr>
        <p:spPr/>
        <p:txBody>
          <a:bodyPr>
            <a:normAutofit/>
          </a:bodyPr>
          <a:lstStyle/>
          <a:p>
            <a:r>
              <a:rPr lang="en-US" dirty="0">
                <a:solidFill>
                  <a:schemeClr val="bg1"/>
                </a:solidFill>
              </a:rPr>
              <a:t>May 2023</a:t>
            </a:r>
            <a:endParaRPr lang="id-ID" dirty="0">
              <a:solidFill>
                <a:schemeClr val="bg1"/>
              </a:solidFill>
            </a:endParaRPr>
          </a:p>
        </p:txBody>
      </p:sp>
      <p:sp>
        <p:nvSpPr>
          <p:cNvPr id="5" name="Title 4">
            <a:extLst>
              <a:ext uri="{FF2B5EF4-FFF2-40B4-BE49-F238E27FC236}">
                <a16:creationId xmlns:a16="http://schemas.microsoft.com/office/drawing/2014/main" xmlns="" id="{99516ACA-375D-1140-8EDA-CE04AAC75809}"/>
              </a:ext>
            </a:extLst>
          </p:cNvPr>
          <p:cNvSpPr>
            <a:spLocks noGrp="1"/>
          </p:cNvSpPr>
          <p:nvPr>
            <p:ph type="ctrTitle"/>
          </p:nvPr>
        </p:nvSpPr>
        <p:spPr/>
        <p:txBody>
          <a:bodyPr vert="horz">
            <a:normAutofit/>
          </a:bodyPr>
          <a:lstStyle/>
          <a:p>
            <a:r>
              <a:rPr lang="en-US" dirty="0">
                <a:solidFill>
                  <a:schemeClr val="bg1"/>
                </a:solidFill>
              </a:rPr>
              <a:t>inflation reduction act</a:t>
            </a:r>
          </a:p>
        </p:txBody>
      </p:sp>
    </p:spTree>
    <p:extLst>
      <p:ext uri="{BB962C8B-B14F-4D97-AF65-F5344CB8AC3E}">
        <p14:creationId xmlns:p14="http://schemas.microsoft.com/office/powerpoint/2010/main" val="40678648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11652F8C-1C5E-4349-A89B-681D4B029DD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1FEFF75-79D2-EE46-877B-299D1510E681}" type="slidenum">
              <a:rPr kumimoji="0" lang="en-US"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xmlns="" id="{158BB0F0-568C-4411-B574-AAB76AE69AC5}"/>
              </a:ext>
            </a:extLst>
          </p:cNvPr>
          <p:cNvSpPr>
            <a:spLocks noGrp="1"/>
          </p:cNvSpPr>
          <p:nvPr>
            <p:ph type="ctrTitle"/>
          </p:nvPr>
        </p:nvSpPr>
        <p:spPr/>
        <p:txBody>
          <a:bodyPr/>
          <a:lstStyle/>
          <a:p>
            <a:r>
              <a:rPr lang="en-US"/>
              <a:t>Mobile source programs overview</a:t>
            </a:r>
          </a:p>
        </p:txBody>
      </p:sp>
      <p:sp>
        <p:nvSpPr>
          <p:cNvPr id="5" name="Text Placeholder 4">
            <a:extLst>
              <a:ext uri="{FF2B5EF4-FFF2-40B4-BE49-F238E27FC236}">
                <a16:creationId xmlns:a16="http://schemas.microsoft.com/office/drawing/2014/main" xmlns="" id="{8C040601-BC54-4536-ACFE-7666B4BAA988}"/>
              </a:ext>
            </a:extLst>
          </p:cNvPr>
          <p:cNvSpPr>
            <a:spLocks noGrp="1"/>
          </p:cNvSpPr>
          <p:nvPr>
            <p:ph type="body" sz="quarter" idx="14"/>
          </p:nvPr>
        </p:nvSpPr>
        <p:spPr/>
        <p:txBody>
          <a:bodyPr>
            <a:noAutofit/>
          </a:bodyPr>
          <a:lstStyle/>
          <a:p>
            <a:pPr marL="285750" indent="-285750">
              <a:spcBef>
                <a:spcPts val="600"/>
              </a:spcBef>
              <a:buFont typeface="Arial" panose="020B0604020202020204" pitchFamily="34" charset="0"/>
              <a:buChar char="•"/>
            </a:pPr>
            <a:r>
              <a:rPr lang="en-US" sz="3200" dirty="0">
                <a:latin typeface="+mn-lt"/>
              </a:rPr>
              <a:t>Clean Heavy-Duty Vehicles: $1B for zero-emission vehicles, infrastructure, and workforce development. </a:t>
            </a:r>
          </a:p>
          <a:p>
            <a:pPr>
              <a:spcBef>
                <a:spcPts val="600"/>
              </a:spcBef>
            </a:pPr>
            <a:endParaRPr lang="en-US" sz="3200" dirty="0">
              <a:latin typeface="+mn-lt"/>
            </a:endParaRPr>
          </a:p>
          <a:p>
            <a:pPr marL="285750" indent="-285750">
              <a:spcBef>
                <a:spcPts val="600"/>
              </a:spcBef>
              <a:buFont typeface="Arial" panose="020B0604020202020204" pitchFamily="34" charset="0"/>
              <a:buChar char="•"/>
            </a:pPr>
            <a:r>
              <a:rPr lang="en-US" sz="3200" dirty="0">
                <a:latin typeface="+mn-lt"/>
              </a:rPr>
              <a:t>Ports: $3B for zero-emission port equipment, related planning and permitting, or to develop climate action plans</a:t>
            </a:r>
          </a:p>
          <a:p>
            <a:pPr>
              <a:spcBef>
                <a:spcPts val="600"/>
              </a:spcBef>
            </a:pPr>
            <a:endParaRPr lang="en-US" sz="3200" dirty="0">
              <a:latin typeface="+mn-lt"/>
            </a:endParaRPr>
          </a:p>
          <a:p>
            <a:pPr marL="285750" indent="-285750">
              <a:spcBef>
                <a:spcPts val="600"/>
              </a:spcBef>
              <a:buFont typeface="Arial" panose="020B0604020202020204" pitchFamily="34" charset="0"/>
              <a:buChar char="•"/>
            </a:pPr>
            <a:r>
              <a:rPr lang="en-US" sz="3200" dirty="0">
                <a:latin typeface="+mn-lt"/>
              </a:rPr>
              <a:t>For both of the above programs, Request For Information (RFI) open until June 5, 2023. </a:t>
            </a:r>
          </a:p>
        </p:txBody>
      </p:sp>
      <p:sp>
        <p:nvSpPr>
          <p:cNvPr id="6" name="TextBox 5">
            <a:extLst>
              <a:ext uri="{FF2B5EF4-FFF2-40B4-BE49-F238E27FC236}">
                <a16:creationId xmlns:a16="http://schemas.microsoft.com/office/drawing/2014/main" xmlns="" id="{41E993BC-8815-9C11-BC82-075FB67B174A}"/>
              </a:ext>
            </a:extLst>
          </p:cNvPr>
          <p:cNvSpPr txBox="1"/>
          <p:nvPr/>
        </p:nvSpPr>
        <p:spPr>
          <a:xfrm>
            <a:off x="2289260" y="6075144"/>
            <a:ext cx="7692940" cy="646331"/>
          </a:xfrm>
          <a:prstGeom prst="rect">
            <a:avLst/>
          </a:prstGeom>
          <a:noFill/>
        </p:spPr>
        <p:txBody>
          <a:bodyPr wrap="none" rtlCol="0">
            <a:spAutoFit/>
          </a:bodyPr>
          <a:lstStyle/>
          <a:p>
            <a:r>
              <a:rPr lang="en-US" dirty="0">
                <a:hlinkClick r:id="rId2"/>
              </a:rPr>
              <a:t>https://www.epa.gov/inflation-reduction-act/clean-heavy-duty-vehicle-program</a:t>
            </a:r>
            <a:endParaRPr lang="en-US" dirty="0"/>
          </a:p>
          <a:p>
            <a:r>
              <a:rPr lang="en-US" dirty="0">
                <a:hlinkClick r:id="rId3"/>
              </a:rPr>
              <a:t>https://www.epa.gov/inflation-reduction-act/clean-ports-program</a:t>
            </a:r>
            <a:endParaRPr lang="en-US" dirty="0"/>
          </a:p>
        </p:txBody>
      </p:sp>
    </p:spTree>
    <p:extLst>
      <p:ext uri="{BB962C8B-B14F-4D97-AF65-F5344CB8AC3E}">
        <p14:creationId xmlns:p14="http://schemas.microsoft.com/office/powerpoint/2010/main" val="854227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11652F8C-1C5E-4349-A89B-681D4B029DD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1FEFF75-79D2-EE46-877B-299D1510E681}" type="slidenum">
              <a:rPr kumimoji="0" lang="en-US"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xmlns="" id="{158BB0F0-568C-4411-B574-AAB76AE69AC5}"/>
              </a:ext>
            </a:extLst>
          </p:cNvPr>
          <p:cNvSpPr>
            <a:spLocks noGrp="1"/>
          </p:cNvSpPr>
          <p:nvPr>
            <p:ph type="ctrTitle"/>
          </p:nvPr>
        </p:nvSpPr>
        <p:spPr/>
        <p:txBody>
          <a:bodyPr/>
          <a:lstStyle/>
          <a:p>
            <a:r>
              <a:rPr lang="en-US"/>
              <a:t>Methane emissions program overview</a:t>
            </a:r>
          </a:p>
        </p:txBody>
      </p:sp>
      <p:sp>
        <p:nvSpPr>
          <p:cNvPr id="5" name="Text Placeholder 4">
            <a:extLst>
              <a:ext uri="{FF2B5EF4-FFF2-40B4-BE49-F238E27FC236}">
                <a16:creationId xmlns:a16="http://schemas.microsoft.com/office/drawing/2014/main" xmlns="" id="{8C040601-BC54-4536-ACFE-7666B4BAA988}"/>
              </a:ext>
            </a:extLst>
          </p:cNvPr>
          <p:cNvSpPr>
            <a:spLocks noGrp="1"/>
          </p:cNvSpPr>
          <p:nvPr>
            <p:ph type="body" sz="quarter" idx="14"/>
          </p:nvPr>
        </p:nvSpPr>
        <p:spPr/>
        <p:txBody>
          <a:bodyPr>
            <a:noAutofit/>
          </a:bodyPr>
          <a:lstStyle/>
          <a:p>
            <a:pPr marL="285750" indent="-285750">
              <a:buFont typeface="Arial" panose="020B0604020202020204" pitchFamily="34" charset="0"/>
              <a:buChar char="•"/>
            </a:pPr>
            <a:r>
              <a:rPr lang="en-US" sz="2800" dirty="0">
                <a:latin typeface="+mn-lt"/>
              </a:rPr>
              <a:t>Petroleum and Natural Gas Systems</a:t>
            </a:r>
          </a:p>
          <a:p>
            <a:pPr marL="285750" indent="-285750">
              <a:buFont typeface="Arial" panose="020B0604020202020204" pitchFamily="34" charset="0"/>
              <a:buChar char="•"/>
            </a:pPr>
            <a:r>
              <a:rPr lang="en-US" sz="2800" dirty="0">
                <a:latin typeface="+mn-lt"/>
              </a:rPr>
              <a:t>$850 million for incentives for methane mitigation and monitoring</a:t>
            </a:r>
          </a:p>
          <a:p>
            <a:pPr marL="285750" indent="-285750">
              <a:buFont typeface="Arial" panose="020B0604020202020204" pitchFamily="34" charset="0"/>
              <a:buChar char="•"/>
            </a:pPr>
            <a:r>
              <a:rPr lang="en-US" sz="2800" dirty="0">
                <a:latin typeface="+mn-lt"/>
              </a:rPr>
              <a:t>$700 million for incentives for methane mitigation from marginal conventional wells </a:t>
            </a:r>
          </a:p>
          <a:p>
            <a:pPr marL="285750" indent="-285750">
              <a:buFont typeface="Arial" panose="020B0604020202020204" pitchFamily="34" charset="0"/>
              <a:buChar char="•"/>
            </a:pPr>
            <a:r>
              <a:rPr lang="en-US" sz="2800" dirty="0">
                <a:latin typeface="+mn-lt"/>
              </a:rPr>
              <a:t>Establishes a waste emission charge ($900 to $1,500 per metric ton depending on the year) for emissions greater than 25,000 metric tons CO2e. Begins in 2024</a:t>
            </a:r>
          </a:p>
          <a:p>
            <a:pPr marL="285750" indent="-285750">
              <a:buFont typeface="Arial" panose="020B0604020202020204" pitchFamily="34" charset="0"/>
              <a:buChar char="•"/>
            </a:pPr>
            <a:endParaRPr lang="en-US" sz="2400" dirty="0">
              <a:latin typeface="+mn-lt"/>
            </a:endParaRPr>
          </a:p>
        </p:txBody>
      </p:sp>
      <p:sp>
        <p:nvSpPr>
          <p:cNvPr id="2" name="TextBox 1">
            <a:extLst>
              <a:ext uri="{FF2B5EF4-FFF2-40B4-BE49-F238E27FC236}">
                <a16:creationId xmlns:a16="http://schemas.microsoft.com/office/drawing/2014/main" xmlns="" id="{5E2A8F2A-7E0C-62E7-1BFC-77DE65908ED3}"/>
              </a:ext>
            </a:extLst>
          </p:cNvPr>
          <p:cNvSpPr txBox="1"/>
          <p:nvPr/>
        </p:nvSpPr>
        <p:spPr>
          <a:xfrm>
            <a:off x="1943100" y="6457950"/>
            <a:ext cx="8162491" cy="646331"/>
          </a:xfrm>
          <a:prstGeom prst="rect">
            <a:avLst/>
          </a:prstGeom>
          <a:noFill/>
        </p:spPr>
        <p:txBody>
          <a:bodyPr wrap="none" rtlCol="0">
            <a:spAutoFit/>
          </a:bodyPr>
          <a:lstStyle/>
          <a:p>
            <a:r>
              <a:rPr lang="en-US" dirty="0">
                <a:hlinkClick r:id="rId2"/>
              </a:rPr>
              <a:t>https://www.epa.gov/inflation-reduction-act/methane-emissions-reduction-program</a:t>
            </a:r>
            <a:endParaRPr lang="en-US" dirty="0"/>
          </a:p>
          <a:p>
            <a:endParaRPr lang="en-US" dirty="0"/>
          </a:p>
        </p:txBody>
      </p:sp>
    </p:spTree>
    <p:extLst>
      <p:ext uri="{BB962C8B-B14F-4D97-AF65-F5344CB8AC3E}">
        <p14:creationId xmlns:p14="http://schemas.microsoft.com/office/powerpoint/2010/main" val="18817388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11652F8C-1C5E-4349-A89B-681D4B029DD9}"/>
              </a:ext>
            </a:extLst>
          </p:cNvPr>
          <p:cNvSpPr>
            <a:spLocks noGrp="1"/>
          </p:cNvSpPr>
          <p:nvPr>
            <p:ph type="sldNum" sz="quarter" idx="12"/>
          </p:nvPr>
        </p:nvSpPr>
        <p:spPr/>
        <p:txBody>
          <a:bodyPr/>
          <a:lstStyle/>
          <a:p>
            <a:fld id="{31FEFF75-79D2-EE46-877B-299D1510E681}" type="slidenum">
              <a:rPr lang="en-US" smtClean="0"/>
              <a:t>12</a:t>
            </a:fld>
            <a:endParaRPr lang="en-US"/>
          </a:p>
        </p:txBody>
      </p:sp>
      <p:sp>
        <p:nvSpPr>
          <p:cNvPr id="4" name="Title 3">
            <a:extLst>
              <a:ext uri="{FF2B5EF4-FFF2-40B4-BE49-F238E27FC236}">
                <a16:creationId xmlns:a16="http://schemas.microsoft.com/office/drawing/2014/main" xmlns="" id="{158BB0F0-568C-4411-B574-AAB76AE69AC5}"/>
              </a:ext>
            </a:extLst>
          </p:cNvPr>
          <p:cNvSpPr>
            <a:spLocks noGrp="1"/>
          </p:cNvSpPr>
          <p:nvPr>
            <p:ph type="ctrTitle"/>
          </p:nvPr>
        </p:nvSpPr>
        <p:spPr/>
        <p:txBody>
          <a:bodyPr/>
          <a:lstStyle/>
          <a:p>
            <a:r>
              <a:rPr lang="en-US" dirty="0"/>
              <a:t>resources</a:t>
            </a:r>
          </a:p>
        </p:txBody>
      </p:sp>
      <p:sp>
        <p:nvSpPr>
          <p:cNvPr id="5" name="Text Placeholder 4">
            <a:extLst>
              <a:ext uri="{FF2B5EF4-FFF2-40B4-BE49-F238E27FC236}">
                <a16:creationId xmlns:a16="http://schemas.microsoft.com/office/drawing/2014/main" xmlns="" id="{8C040601-BC54-4536-ACFE-7666B4BAA988}"/>
              </a:ext>
            </a:extLst>
          </p:cNvPr>
          <p:cNvSpPr>
            <a:spLocks noGrp="1"/>
          </p:cNvSpPr>
          <p:nvPr>
            <p:ph type="body" sz="quarter" idx="14"/>
          </p:nvPr>
        </p:nvSpPr>
        <p:spPr>
          <a:xfrm>
            <a:off x="411465" y="2003998"/>
            <a:ext cx="11369070" cy="4849283"/>
          </a:xfrm>
        </p:spPr>
        <p:txBody>
          <a:bodyPr/>
          <a:lstStyle/>
          <a:p>
            <a:pPr lvl="1" fontAlgn="b"/>
            <a:endParaRPr lang="en-US" sz="2400" dirty="0">
              <a:solidFill>
                <a:schemeClr val="accent3">
                  <a:lumMod val="75000"/>
                </a:schemeClr>
              </a:solidFill>
              <a:latin typeface="+mn-lt"/>
            </a:endParaRPr>
          </a:p>
          <a:p>
            <a:pPr marL="285750" indent="-285750" algn="l" fontAlgn="b">
              <a:buFont typeface="Arial" panose="020B0604020202020204" pitchFamily="34" charset="0"/>
              <a:buChar char="•"/>
            </a:pPr>
            <a:r>
              <a:rPr lang="en-US" sz="2400" b="0" i="0" u="none" strike="noStrike" dirty="0">
                <a:solidFill>
                  <a:srgbClr val="000000"/>
                </a:solidFill>
                <a:effectLst/>
                <a:latin typeface="+mn-lt"/>
              </a:rPr>
              <a:t>White House Inflation Reduction Act Guidebook</a:t>
            </a:r>
            <a:r>
              <a:rPr lang="en-US" sz="2400" dirty="0">
                <a:solidFill>
                  <a:srgbClr val="000000"/>
                </a:solidFill>
                <a:latin typeface="+mn-lt"/>
              </a:rPr>
              <a:t>:</a:t>
            </a:r>
            <a:r>
              <a:rPr lang="en-US" b="0" i="0" u="none" strike="noStrike" dirty="0">
                <a:solidFill>
                  <a:srgbClr val="000000"/>
                </a:solidFill>
                <a:effectLst/>
                <a:latin typeface="+mn-lt"/>
              </a:rPr>
              <a:t> </a:t>
            </a:r>
          </a:p>
          <a:p>
            <a:pPr lvl="1" fontAlgn="b"/>
            <a:r>
              <a:rPr lang="en-US" sz="2400" b="0" i="0" u="none" strike="noStrike" dirty="0">
                <a:solidFill>
                  <a:schemeClr val="accent4"/>
                </a:solidFill>
                <a:effectLst/>
                <a:latin typeface="+mn-lt"/>
                <a:hlinkClick r:id="rId2">
                  <a:extLst>
                    <a:ext uri="{A12FA001-AC4F-418D-AE19-62706E023703}">
                      <ahyp:hlinkClr xmlns:ahyp="http://schemas.microsoft.com/office/drawing/2018/hyperlinkcolor" xmlns="" val="tx"/>
                    </a:ext>
                  </a:extLst>
                </a:hlinkClick>
              </a:rPr>
              <a:t>https://www.whitehouse.gov/cleanenergy/inflation-reduction-act-guidebook/</a:t>
            </a:r>
            <a:endParaRPr lang="en-US" sz="2400" b="0" i="0" u="none" strike="noStrike" dirty="0">
              <a:solidFill>
                <a:schemeClr val="accent4"/>
              </a:solidFill>
              <a:effectLst/>
              <a:latin typeface="+mn-lt"/>
            </a:endParaRPr>
          </a:p>
          <a:p>
            <a:pPr marL="285750" indent="-285750" algn="l" fontAlgn="b">
              <a:spcBef>
                <a:spcPts val="2400"/>
              </a:spcBef>
              <a:buFont typeface="Arial" panose="020B0604020202020204" pitchFamily="34" charset="0"/>
              <a:buChar char="•"/>
            </a:pPr>
            <a:r>
              <a:rPr lang="en-US" sz="2400" b="0" i="0" u="none" strike="noStrike" dirty="0">
                <a:solidFill>
                  <a:srgbClr val="000000"/>
                </a:solidFill>
                <a:effectLst/>
                <a:latin typeface="+mn-lt"/>
              </a:rPr>
              <a:t>EPA IRA:</a:t>
            </a:r>
          </a:p>
          <a:p>
            <a:pPr lvl="1" fontAlgn="b"/>
            <a:r>
              <a:rPr lang="en-US" sz="2400" b="0" i="0" u="none" strike="noStrike" dirty="0">
                <a:solidFill>
                  <a:srgbClr val="0070C0"/>
                </a:solidFill>
                <a:effectLst/>
                <a:latin typeface="+mn-lt"/>
                <a:hlinkClick r:id="rId3">
                  <a:extLst>
                    <a:ext uri="{A12FA001-AC4F-418D-AE19-62706E023703}">
                      <ahyp:hlinkClr xmlns:ahyp="http://schemas.microsoft.com/office/drawing/2018/hyperlinkcolor" xmlns="" val="tx"/>
                    </a:ext>
                  </a:extLst>
                </a:hlinkClick>
              </a:rPr>
              <a:t>https://www.epa.gov/inflation-reduction-act</a:t>
            </a:r>
            <a:endParaRPr lang="en-US" sz="2400" b="0" i="0" u="none" strike="noStrike" dirty="0">
              <a:solidFill>
                <a:srgbClr val="0070C0"/>
              </a:solidFill>
              <a:effectLst/>
              <a:latin typeface="+mn-lt"/>
            </a:endParaRPr>
          </a:p>
          <a:p>
            <a:pPr lvl="1" fontAlgn="b"/>
            <a:endParaRPr lang="en-US" sz="2400" b="0" i="0" u="none" strike="noStrike" dirty="0">
              <a:solidFill>
                <a:srgbClr val="0070C0"/>
              </a:solidFill>
              <a:effectLst/>
              <a:latin typeface="+mn-lt"/>
            </a:endParaRPr>
          </a:p>
          <a:p>
            <a:pPr lvl="1" fontAlgn="b"/>
            <a:r>
              <a:rPr lang="en-US" sz="2400" b="0" i="0" u="none" strike="noStrike" dirty="0">
                <a:solidFill>
                  <a:srgbClr val="0070C0"/>
                </a:solidFill>
                <a:effectLst/>
                <a:latin typeface="+mn-lt"/>
                <a:hlinkClick r:id="rId4">
                  <a:extLst>
                    <a:ext uri="{A12FA001-AC4F-418D-AE19-62706E023703}">
                      <ahyp:hlinkClr xmlns:ahyp="http://schemas.microsoft.com/office/drawing/2018/hyperlinkcolor" xmlns="" val="tx"/>
                    </a:ext>
                  </a:extLst>
                </a:hlinkClick>
              </a:rPr>
              <a:t>https://www.epa.gov/inflation-reduction-act/epa-funding-announcements-bipartisan-infrastructure-law-and-inflation</a:t>
            </a:r>
            <a:endParaRPr lang="en-US" sz="2400" dirty="0">
              <a:solidFill>
                <a:srgbClr val="0070C0"/>
              </a:solidFill>
              <a:latin typeface="+mn-lt"/>
            </a:endParaRPr>
          </a:p>
          <a:p>
            <a:pPr lvl="1" fontAlgn="b"/>
            <a:endParaRPr lang="en-US" sz="2400" b="0" i="0" u="none" strike="noStrike" dirty="0">
              <a:solidFill>
                <a:srgbClr val="000000"/>
              </a:solidFill>
              <a:effectLst/>
              <a:latin typeface="+mn-lt"/>
            </a:endParaRPr>
          </a:p>
          <a:p>
            <a:pPr lvl="1" fontAlgn="b"/>
            <a:endParaRPr lang="en-US" sz="2400" b="0" i="0" u="none" strike="noStrike" dirty="0">
              <a:solidFill>
                <a:srgbClr val="000000"/>
              </a:solidFill>
              <a:effectLst/>
              <a:latin typeface="+mn-lt"/>
            </a:endParaRPr>
          </a:p>
          <a:p>
            <a:pPr algn="l" fontAlgn="b"/>
            <a:endParaRPr lang="en-US" sz="1600" b="0" i="0" u="none" strike="noStrike" dirty="0">
              <a:solidFill>
                <a:srgbClr val="000000"/>
              </a:solidFill>
              <a:effectLst/>
              <a:latin typeface="+mn-lt"/>
            </a:endParaRP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6039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BDFA78-29FF-801B-FA72-D7DBDD14EAD5}"/>
              </a:ext>
            </a:extLst>
          </p:cNvPr>
          <p:cNvSpPr>
            <a:spLocks noGrp="1"/>
          </p:cNvSpPr>
          <p:nvPr>
            <p:ph type="title"/>
          </p:nvPr>
        </p:nvSpPr>
        <p:spPr/>
        <p:txBody>
          <a:bodyPr/>
          <a:lstStyle/>
          <a:p>
            <a:r>
              <a:rPr lang="en-US"/>
              <a:t>Planning grant allocations</a:t>
            </a:r>
          </a:p>
        </p:txBody>
      </p:sp>
      <p:sp>
        <p:nvSpPr>
          <p:cNvPr id="4" name="Slide Number Placeholder 3">
            <a:extLst>
              <a:ext uri="{FF2B5EF4-FFF2-40B4-BE49-F238E27FC236}">
                <a16:creationId xmlns:a16="http://schemas.microsoft.com/office/drawing/2014/main" xmlns="" id="{EAB0D630-1601-5AAC-1E62-3D9536CC524A}"/>
              </a:ext>
            </a:extLst>
          </p:cNvPr>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D9C3B4F-4B7B-9A4F-9F3C-3A4901A33979}" type="slidenum">
              <a:rPr kumimoji="0" lang="en-US" sz="1100" b="0" i="0" u="none" strike="noStrike" kern="1200" cap="none" spc="0" normalizeH="0" baseline="0" noProof="0" smtClean="0">
                <a:ln>
                  <a:noFill/>
                </a:ln>
                <a:solidFill>
                  <a:srgbClr val="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1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48" name="Rectangle: Rounded Corners 47">
            <a:extLst>
              <a:ext uri="{FF2B5EF4-FFF2-40B4-BE49-F238E27FC236}">
                <a16:creationId xmlns:a16="http://schemas.microsoft.com/office/drawing/2014/main" xmlns="" id="{64A27492-6395-D37F-20E5-42A1C5122009}"/>
              </a:ext>
            </a:extLst>
          </p:cNvPr>
          <p:cNvSpPr/>
          <p:nvPr/>
        </p:nvSpPr>
        <p:spPr>
          <a:xfrm>
            <a:off x="1353931" y="1690688"/>
            <a:ext cx="2870237" cy="1271172"/>
          </a:xfrm>
          <a:prstGeom prst="roundRect">
            <a:avLst/>
          </a:prstGeom>
          <a:solidFill>
            <a:srgbClr val="006B99">
              <a:alpha val="24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000000"/>
                </a:solidFill>
                <a:effectLst/>
                <a:uLnTx/>
                <a:uFillTx/>
                <a:latin typeface="Calibri" panose="020F0502020204030204"/>
                <a:ea typeface="+mn-ea"/>
                <a:cs typeface="+mn-cs"/>
              </a:rPr>
              <a:t>States: $156 million </a:t>
            </a:r>
            <a:r>
              <a:rPr kumimoji="0" lang="en-US" sz="2400" b="0" i="0" u="none" strike="noStrike" kern="1200" cap="none" spc="0" normalizeH="0" baseline="0" noProof="0">
                <a:ln>
                  <a:noFill/>
                </a:ln>
                <a:solidFill>
                  <a:srgbClr val="000000"/>
                </a:solidFill>
                <a:effectLst/>
                <a:uLnTx/>
                <a:uFillTx/>
                <a:latin typeface="Calibri" panose="020F0502020204030204"/>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1" u="none" strike="noStrike" kern="1200" cap="none" spc="0" normalizeH="0" baseline="0" noProof="0">
                <a:ln>
                  <a:noFill/>
                </a:ln>
                <a:solidFill>
                  <a:srgbClr val="000000"/>
                </a:solidFill>
                <a:effectLst/>
                <a:uLnTx/>
                <a:uFillTx/>
                <a:latin typeface="Calibri" panose="020F0502020204030204"/>
                <a:ea typeface="+mn-ea"/>
                <a:cs typeface="+mn-cs"/>
              </a:rPr>
              <a:t>Up to $3M per state + DC + Puerto Rico </a:t>
            </a:r>
            <a:endParaRPr kumimoji="0" lang="en-US" sz="2400" b="0" i="1"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5" name="Rectangle: Rounded Corners 54">
            <a:extLst>
              <a:ext uri="{FF2B5EF4-FFF2-40B4-BE49-F238E27FC236}">
                <a16:creationId xmlns:a16="http://schemas.microsoft.com/office/drawing/2014/main" xmlns="" id="{EEEB0678-9B4E-5EBA-6ABD-5FBB5313659D}"/>
              </a:ext>
            </a:extLst>
          </p:cNvPr>
          <p:cNvSpPr/>
          <p:nvPr/>
        </p:nvSpPr>
        <p:spPr>
          <a:xfrm>
            <a:off x="1080083" y="3830852"/>
            <a:ext cx="2132274" cy="1271172"/>
          </a:xfrm>
          <a:prstGeom prst="roundRect">
            <a:avLst/>
          </a:prstGeom>
          <a:solidFill>
            <a:srgbClr val="66C59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000000"/>
                </a:solidFill>
                <a:effectLst/>
                <a:uLnTx/>
                <a:uFillTx/>
                <a:latin typeface="Calibri" panose="020F0502020204030204"/>
                <a:ea typeface="+mn-ea"/>
                <a:cs typeface="+mn-cs"/>
              </a:rPr>
              <a:t>Territories: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000000"/>
                </a:solidFill>
                <a:effectLst/>
                <a:uLnTx/>
                <a:uFillTx/>
                <a:latin typeface="Calibri" panose="020F0502020204030204"/>
                <a:ea typeface="+mn-ea"/>
                <a:cs typeface="+mn-cs"/>
              </a:rPr>
              <a:t>$2 million </a:t>
            </a:r>
            <a:endParaRPr kumimoji="0" lang="en-US" sz="2400" b="0" i="1"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6" name="Rectangle: Rounded Corners 55">
            <a:extLst>
              <a:ext uri="{FF2B5EF4-FFF2-40B4-BE49-F238E27FC236}">
                <a16:creationId xmlns:a16="http://schemas.microsoft.com/office/drawing/2014/main" xmlns="" id="{A87B9191-857C-30D8-3057-9E002BA818B7}"/>
              </a:ext>
            </a:extLst>
          </p:cNvPr>
          <p:cNvSpPr/>
          <p:nvPr/>
        </p:nvSpPr>
        <p:spPr>
          <a:xfrm>
            <a:off x="7837317" y="4563362"/>
            <a:ext cx="2132274" cy="1271172"/>
          </a:xfrm>
          <a:prstGeom prst="roundRect">
            <a:avLst/>
          </a:prstGeom>
          <a:solidFill>
            <a:srgbClr val="66BDE2">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000000"/>
                </a:solidFill>
                <a:effectLst/>
                <a:uLnTx/>
                <a:uFillTx/>
                <a:latin typeface="Calibri" panose="020F0502020204030204"/>
                <a:ea typeface="+mn-ea"/>
                <a:cs typeface="+mn-cs"/>
              </a:rPr>
              <a:t>Tribes: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000000"/>
                </a:solidFill>
                <a:effectLst/>
                <a:uLnTx/>
                <a:uFillTx/>
                <a:latin typeface="Calibri" panose="020F0502020204030204"/>
                <a:ea typeface="+mn-ea"/>
                <a:cs typeface="+mn-cs"/>
              </a:rPr>
              <a:t>$25 million </a:t>
            </a:r>
            <a:endParaRPr kumimoji="0" lang="en-US" sz="2400" b="0" i="1"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57" name="Rectangle: Rounded Corners 56">
            <a:extLst>
              <a:ext uri="{FF2B5EF4-FFF2-40B4-BE49-F238E27FC236}">
                <a16:creationId xmlns:a16="http://schemas.microsoft.com/office/drawing/2014/main" xmlns="" id="{A84F469B-CEDE-0C9E-BDDD-F32F80A35308}"/>
              </a:ext>
            </a:extLst>
          </p:cNvPr>
          <p:cNvSpPr/>
          <p:nvPr/>
        </p:nvSpPr>
        <p:spPr>
          <a:xfrm>
            <a:off x="9103827" y="1934340"/>
            <a:ext cx="2132274" cy="1271172"/>
          </a:xfrm>
          <a:prstGeom prst="roundRect">
            <a:avLst/>
          </a:prstGeom>
          <a:solidFill>
            <a:srgbClr val="009F5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000000"/>
                </a:solidFill>
                <a:effectLst/>
                <a:uLnTx/>
                <a:uFillTx/>
                <a:latin typeface="Calibri" panose="020F0502020204030204"/>
                <a:ea typeface="+mn-ea"/>
                <a:cs typeface="+mn-cs"/>
              </a:rPr>
              <a:t>Locals: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srgbClr val="000000"/>
                </a:solidFill>
                <a:effectLst/>
                <a:uLnTx/>
                <a:uFillTx/>
                <a:latin typeface="Calibri" panose="020F0502020204030204"/>
                <a:ea typeface="+mn-ea"/>
                <a:cs typeface="+mn-cs"/>
              </a:rPr>
              <a:t>$67 million </a:t>
            </a:r>
            <a:endParaRPr kumimoji="0" lang="en-US" sz="2400" b="0" i="1" u="none" strike="noStrike" kern="1200" cap="none" spc="0" normalizeH="0" baseline="0" noProof="0">
              <a:ln>
                <a:noFill/>
              </a:ln>
              <a:solidFill>
                <a:srgbClr val="000000"/>
              </a:solidFill>
              <a:effectLst/>
              <a:uLnTx/>
              <a:uFillTx/>
              <a:latin typeface="Calibri" panose="020F0502020204030204"/>
              <a:ea typeface="+mn-ea"/>
              <a:cs typeface="+mn-cs"/>
            </a:endParaRPr>
          </a:p>
        </p:txBody>
      </p:sp>
      <p:pic>
        <p:nvPicPr>
          <p:cNvPr id="5" name="Picture 4" descr="Four-part circular diagram">
            <a:extLst>
              <a:ext uri="{FF2B5EF4-FFF2-40B4-BE49-F238E27FC236}">
                <a16:creationId xmlns:a16="http://schemas.microsoft.com/office/drawing/2014/main" xmlns="" id="{E80C563A-BD67-5651-680B-3EC8DB479A22}"/>
              </a:ext>
            </a:extLst>
          </p:cNvPr>
          <p:cNvPicPr>
            <a:picLocks noChangeAspect="1"/>
          </p:cNvPicPr>
          <p:nvPr/>
        </p:nvPicPr>
        <p:blipFill>
          <a:blip r:embed="rId2"/>
          <a:stretch>
            <a:fillRect/>
          </a:stretch>
        </p:blipFill>
        <p:spPr>
          <a:xfrm>
            <a:off x="3181859" y="1167188"/>
            <a:ext cx="5828281" cy="4523624"/>
          </a:xfrm>
          <a:prstGeom prst="rect">
            <a:avLst/>
          </a:prstGeom>
        </p:spPr>
      </p:pic>
    </p:spTree>
    <p:extLst>
      <p:ext uri="{BB962C8B-B14F-4D97-AF65-F5344CB8AC3E}">
        <p14:creationId xmlns:p14="http://schemas.microsoft.com/office/powerpoint/2010/main" val="26705664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BC4C63-A6F4-15E6-D94B-BC405D5154CA}"/>
              </a:ext>
            </a:extLst>
          </p:cNvPr>
          <p:cNvSpPr>
            <a:spLocks noGrp="1"/>
          </p:cNvSpPr>
          <p:nvPr>
            <p:ph type="title"/>
          </p:nvPr>
        </p:nvSpPr>
        <p:spPr>
          <a:xfrm>
            <a:off x="630936" y="908462"/>
            <a:ext cx="3429000" cy="1719072"/>
          </a:xfrm>
        </p:spPr>
        <p:txBody>
          <a:bodyPr vert="horz" lIns="91440" tIns="45720" rIns="91440" bIns="45720" rtlCol="0" anchor="b">
            <a:normAutofit/>
          </a:bodyPr>
          <a:lstStyle/>
          <a:p>
            <a:r>
              <a:rPr lang="en-US" sz="3800" kern="1200">
                <a:solidFill>
                  <a:schemeClr val="tx1"/>
                </a:solidFill>
                <a:latin typeface="+mj-lt"/>
                <a:ea typeface="+mj-ea"/>
                <a:cs typeface="+mj-cs"/>
              </a:rPr>
              <a:t>Planning Grant Application Process</a:t>
            </a:r>
          </a:p>
        </p:txBody>
      </p:sp>
      <p:sp>
        <p:nvSpPr>
          <p:cNvPr id="6" name="TextBox 5">
            <a:extLst>
              <a:ext uri="{FF2B5EF4-FFF2-40B4-BE49-F238E27FC236}">
                <a16:creationId xmlns:a16="http://schemas.microsoft.com/office/drawing/2014/main" xmlns="" id="{E41A2A42-BEDB-B676-1B26-94FB00744853}"/>
              </a:ext>
            </a:extLst>
          </p:cNvPr>
          <p:cNvSpPr txBox="1"/>
          <p:nvPr/>
        </p:nvSpPr>
        <p:spPr>
          <a:xfrm>
            <a:off x="630936" y="2737737"/>
            <a:ext cx="3429000" cy="3480183"/>
          </a:xfrm>
          <a:prstGeom prst="rect">
            <a:avLst/>
          </a:prstGeom>
        </p:spPr>
        <p:txBody>
          <a:bodyPr vert="horz" lIns="91440" tIns="45720" rIns="91440" bIns="45720" rtlCol="0" anchor="t">
            <a:noAutofit/>
          </a:bodyPr>
          <a:lstStyle/>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lang="en-US" sz="2200" b="1" dirty="0">
                <a:solidFill>
                  <a:srgbClr val="000000"/>
                </a:solidFill>
                <a:latin typeface="Calibri" panose="020F0502020204030204"/>
              </a:rPr>
              <a:t>Fall</a:t>
            </a:r>
            <a:r>
              <a:rPr kumimoji="0" lang="en-US" sz="2200" b="1" i="0" u="none" strike="noStrike" kern="1200" cap="none" spc="0" normalizeH="0" baseline="0" noProof="0" dirty="0">
                <a:ln>
                  <a:noFill/>
                </a:ln>
                <a:solidFill>
                  <a:srgbClr val="000000"/>
                </a:solidFill>
                <a:effectLst/>
                <a:uLnTx/>
                <a:uFillTx/>
                <a:latin typeface="Calibri" panose="020F0502020204030204"/>
                <a:ea typeface="+mn-ea"/>
                <a:cs typeface="+mn-cs"/>
              </a:rPr>
              <a:t> 2023</a:t>
            </a:r>
            <a:r>
              <a:rPr kumimoji="0" lang="en-US" sz="2200" b="0" i="0" u="none" strike="noStrike" kern="1200" cap="none" spc="0" normalizeH="0" baseline="0" noProof="0" dirty="0">
                <a:ln>
                  <a:noFill/>
                </a:ln>
                <a:solidFill>
                  <a:srgbClr val="000000"/>
                </a:solidFill>
                <a:effectLst/>
                <a:uLnTx/>
                <a:uFillTx/>
                <a:latin typeface="Calibri" panose="020F0502020204030204"/>
                <a:ea typeface="+mn-ea"/>
                <a:cs typeface="+mn-cs"/>
              </a:rPr>
              <a:t>: Announce</a:t>
            </a:r>
            <a:r>
              <a:rPr kumimoji="0" lang="en-US" sz="2200" b="1" i="0" u="none" strike="noStrike" kern="1200" cap="none" spc="0" normalizeH="0" baseline="0" noProof="0" dirty="0">
                <a:ln>
                  <a:noFill/>
                </a:ln>
                <a:solidFill>
                  <a:srgbClr val="000000"/>
                </a:solidFill>
                <a:effectLst/>
                <a:uLnTx/>
                <a:uFillTx/>
                <a:latin typeface="Calibri" panose="020F0502020204030204"/>
                <a:ea typeface="+mn-ea"/>
                <a:cs typeface="+mn-cs"/>
              </a:rPr>
              <a:t> </a:t>
            </a:r>
            <a:r>
              <a:rPr kumimoji="0" lang="en-US" sz="2200" b="0" i="0" u="none" strike="noStrike" kern="1200" cap="none" spc="0" normalizeH="0" baseline="0" noProof="0" dirty="0">
                <a:ln>
                  <a:noFill/>
                </a:ln>
                <a:solidFill>
                  <a:srgbClr val="000000"/>
                </a:solidFill>
                <a:effectLst/>
                <a:uLnTx/>
                <a:uFillTx/>
                <a:latin typeface="Calibri" panose="020F0502020204030204"/>
                <a:ea typeface="+mn-ea"/>
                <a:cs typeface="+mn-cs"/>
              </a:rPr>
              <a:t>notice of funding opportunity for the implementation grants, which will be awarded under a </a:t>
            </a:r>
            <a:r>
              <a:rPr kumimoji="0" lang="en-US" sz="2200" b="0" i="0" u="sng" strike="noStrike" kern="1200" cap="none" spc="0" normalizeH="0" baseline="0" noProof="0" dirty="0">
                <a:ln>
                  <a:noFill/>
                </a:ln>
                <a:solidFill>
                  <a:srgbClr val="000000"/>
                </a:solidFill>
                <a:effectLst/>
                <a:uLnTx/>
                <a:uFillTx/>
                <a:latin typeface="Calibri" panose="020F0502020204030204"/>
                <a:ea typeface="+mn-ea"/>
                <a:cs typeface="+mn-cs"/>
              </a:rPr>
              <a:t>competitive process</a:t>
            </a:r>
            <a:r>
              <a:rPr kumimoji="0" lang="en-US" sz="2200" b="0" i="0" u="none" strike="noStrike" kern="1200" cap="none" spc="0" normalizeH="0" baseline="0" noProof="0" dirty="0">
                <a:ln>
                  <a:noFill/>
                </a:ln>
                <a:solidFill>
                  <a:srgbClr val="000000"/>
                </a:solidFill>
                <a:effectLst/>
                <a:uLnTx/>
                <a:uFillTx/>
                <a:latin typeface="Calibri" panose="020F0502020204030204"/>
                <a:ea typeface="+mn-ea"/>
                <a:cs typeface="+mn-cs"/>
              </a:rPr>
              <a:t>.</a:t>
            </a:r>
          </a:p>
          <a:p>
            <a:pPr marL="0" marR="0" lvl="0" indent="0" algn="l" defTabSz="914400" rtl="0" eaLnBrk="1" fontAlgn="auto" latinLnBrk="0" hangingPunct="1">
              <a:lnSpc>
                <a:spcPct val="90000"/>
              </a:lnSpc>
              <a:spcBef>
                <a:spcPts val="0"/>
              </a:spcBef>
              <a:spcAft>
                <a:spcPts val="600"/>
              </a:spcAft>
              <a:buClrTx/>
              <a:buSzTx/>
              <a:buFontTx/>
              <a:buNone/>
              <a:tabLst/>
              <a:defRPr/>
            </a:pPr>
            <a:endParaRPr kumimoji="0" lang="en-US" sz="22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228600" algn="l" defTabSz="914400" rtl="0" eaLnBrk="1" fontAlgn="auto" latinLnBrk="0" hangingPunct="1">
              <a:lnSpc>
                <a:spcPct val="90000"/>
              </a:lnSpc>
              <a:spcBef>
                <a:spcPts val="0"/>
              </a:spcBef>
              <a:spcAft>
                <a:spcPts val="600"/>
              </a:spcAft>
              <a:buClrTx/>
              <a:buSzTx/>
              <a:buFont typeface="Arial" panose="020B0604020202020204" pitchFamily="34" charset="0"/>
              <a:buChar char="•"/>
              <a:tabLst/>
              <a:defRPr/>
            </a:pPr>
            <a:r>
              <a:rPr kumimoji="0" lang="en-US" sz="2200" b="0" i="0" u="none" strike="noStrike" kern="1200" cap="none" spc="0" normalizeH="0" baseline="0" noProof="0" dirty="0">
                <a:ln>
                  <a:noFill/>
                </a:ln>
                <a:solidFill>
                  <a:srgbClr val="000000"/>
                </a:solidFill>
                <a:effectLst/>
                <a:uLnTx/>
                <a:uFillTx/>
                <a:latin typeface="Calibri" panose="020F0502020204030204"/>
                <a:ea typeface="+mn-ea"/>
                <a:cs typeface="+mn-cs"/>
              </a:rPr>
              <a:t>Implementation grant applications will be due in first quarter of 2024.</a:t>
            </a:r>
          </a:p>
        </p:txBody>
      </p:sp>
      <p:sp>
        <p:nvSpPr>
          <p:cNvPr id="4" name="Slide Number Placeholder 3">
            <a:extLst>
              <a:ext uri="{FF2B5EF4-FFF2-40B4-BE49-F238E27FC236}">
                <a16:creationId xmlns:a16="http://schemas.microsoft.com/office/drawing/2014/main" xmlns="" id="{0DE8A93E-11EB-400F-4F47-7786CFF960FB}"/>
              </a:ext>
            </a:extLst>
          </p:cNvPr>
          <p:cNvSpPr>
            <a:spLocks noGrp="1"/>
          </p:cNvSpPr>
          <p:nvPr>
            <p:ph type="sldNum" sz="quarter" idx="4"/>
          </p:nvPr>
        </p:nvSpPr>
        <p:spPr>
          <a:xfrm>
            <a:off x="8610600" y="6356350"/>
            <a:ext cx="2743200" cy="365125"/>
          </a:xfrm>
        </p:spPr>
        <p:txBody>
          <a:bodyPr vert="horz" lIns="91440" tIns="45720" rIns="91440" bIns="45720" rtlCol="0" anchor="ct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8D9C3B4F-4B7B-9A4F-9F3C-3A4901A33979}" type="slidenum">
              <a:rPr kumimoji="0" lang="en-US"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14</a:t>
            </a:fld>
            <a:endParaRPr kumimoji="0" lang="en-US"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graphicFrame>
        <p:nvGraphicFramePr>
          <p:cNvPr id="8" name="Content Placeholder 7">
            <a:extLst>
              <a:ext uri="{FF2B5EF4-FFF2-40B4-BE49-F238E27FC236}">
                <a16:creationId xmlns:a16="http://schemas.microsoft.com/office/drawing/2014/main" xmlns="" id="{E6A6C1A5-3B36-BDAB-5164-1C8FC9C2C047}"/>
              </a:ext>
            </a:extLst>
          </p:cNvPr>
          <p:cNvGraphicFramePr>
            <a:graphicFrameLocks noGrp="1"/>
          </p:cNvGraphicFramePr>
          <p:nvPr>
            <p:ph idx="1"/>
          </p:nvPr>
        </p:nvGraphicFramePr>
        <p:xfrm>
          <a:off x="4914146" y="202062"/>
          <a:ext cx="6061291" cy="6336850"/>
        </p:xfrm>
        <a:graphic>
          <a:graphicData uri="http://schemas.openxmlformats.org/drawingml/2006/table">
            <a:tbl>
              <a:tblPr firstRow="1" bandRow="1">
                <a:noFill/>
              </a:tblPr>
              <a:tblGrid>
                <a:gridCol w="1576898">
                  <a:extLst>
                    <a:ext uri="{9D8B030D-6E8A-4147-A177-3AD203B41FA5}">
                      <a16:colId xmlns:a16="http://schemas.microsoft.com/office/drawing/2014/main" xmlns="" val="3567380063"/>
                    </a:ext>
                  </a:extLst>
                </a:gridCol>
                <a:gridCol w="1455171">
                  <a:extLst>
                    <a:ext uri="{9D8B030D-6E8A-4147-A177-3AD203B41FA5}">
                      <a16:colId xmlns:a16="http://schemas.microsoft.com/office/drawing/2014/main" xmlns="" val="4161121786"/>
                    </a:ext>
                  </a:extLst>
                </a:gridCol>
                <a:gridCol w="1569818">
                  <a:extLst>
                    <a:ext uri="{9D8B030D-6E8A-4147-A177-3AD203B41FA5}">
                      <a16:colId xmlns:a16="http://schemas.microsoft.com/office/drawing/2014/main" xmlns="" val="808743270"/>
                    </a:ext>
                  </a:extLst>
                </a:gridCol>
                <a:gridCol w="1459404">
                  <a:extLst>
                    <a:ext uri="{9D8B030D-6E8A-4147-A177-3AD203B41FA5}">
                      <a16:colId xmlns:a16="http://schemas.microsoft.com/office/drawing/2014/main" xmlns="" val="1924031856"/>
                    </a:ext>
                  </a:extLst>
                </a:gridCol>
              </a:tblGrid>
              <a:tr h="1598970">
                <a:tc>
                  <a:txBody>
                    <a:bodyPr/>
                    <a:lstStyle/>
                    <a:p>
                      <a:pPr fontAlgn="t"/>
                      <a:endParaRPr lang="en-US" sz="1800" b="0" cap="none" spc="60">
                        <a:solidFill>
                          <a:schemeClr val="bg1"/>
                        </a:solidFill>
                        <a:effectLst/>
                      </a:endParaRPr>
                    </a:p>
                    <a:p>
                      <a:pPr algn="ctr" rtl="0" fontAlgn="base"/>
                      <a:r>
                        <a:rPr lang="en-US" sz="1800" b="0" i="0" cap="none" spc="60">
                          <a:solidFill>
                            <a:schemeClr val="bg1"/>
                          </a:solidFill>
                          <a:effectLst/>
                          <a:latin typeface="Calibri" panose="020F0502020204030204" pitchFamily="34" charset="0"/>
                        </a:rPr>
                        <a:t>Entity </a:t>
                      </a:r>
                      <a:endParaRPr lang="en-US" sz="1800" b="0" i="0" cap="none" spc="60">
                        <a:solidFill>
                          <a:schemeClr val="bg1"/>
                        </a:solidFill>
                        <a:effectLst/>
                      </a:endParaRPr>
                    </a:p>
                  </a:txBody>
                  <a:tcPr marL="101367" marR="101367" marT="105087" marB="50683" anchor="ctr">
                    <a:lnL w="12700" cmpd="sng">
                      <a:noFill/>
                    </a:lnL>
                    <a:lnR w="12700" cmpd="sng">
                      <a:noFill/>
                    </a:lnR>
                    <a:lnT w="19050" cap="flat" cmpd="sng" algn="ctr">
                      <a:noFill/>
                      <a:prstDash val="solid"/>
                    </a:lnT>
                    <a:lnB w="38100" cmpd="sng">
                      <a:noFill/>
                    </a:lnB>
                    <a:solidFill>
                      <a:schemeClr val="accent1"/>
                    </a:solidFill>
                  </a:tcPr>
                </a:tc>
                <a:tc>
                  <a:txBody>
                    <a:bodyPr/>
                    <a:lstStyle/>
                    <a:p>
                      <a:pPr algn="ctr" fontAlgn="t"/>
                      <a:endParaRPr lang="en-US" sz="1800" b="0" cap="none" spc="60">
                        <a:solidFill>
                          <a:schemeClr val="bg1"/>
                        </a:solidFill>
                        <a:effectLst/>
                      </a:endParaRPr>
                    </a:p>
                    <a:p>
                      <a:pPr algn="ctr" rtl="0" fontAlgn="base"/>
                      <a:r>
                        <a:rPr lang="en-US" sz="1800" b="0" i="0" cap="none" spc="60">
                          <a:solidFill>
                            <a:schemeClr val="bg1"/>
                          </a:solidFill>
                          <a:effectLst/>
                          <a:latin typeface="Calibri" panose="020F0502020204030204" pitchFamily="34" charset="0"/>
                        </a:rPr>
                        <a:t>Notice of Intent to Participate (NOIP) </a:t>
                      </a:r>
                      <a:endParaRPr lang="en-US" sz="1800" b="0" i="0" cap="none" spc="60">
                        <a:solidFill>
                          <a:schemeClr val="bg1"/>
                        </a:solidFill>
                        <a:effectLst/>
                      </a:endParaRPr>
                    </a:p>
                  </a:txBody>
                  <a:tcPr marL="101367" marR="101367" marT="105087" marB="50683" anchor="ctr">
                    <a:lnL w="12700" cmpd="sng">
                      <a:noFill/>
                    </a:lnL>
                    <a:lnR w="12700" cmpd="sng">
                      <a:noFill/>
                    </a:lnR>
                    <a:lnT w="19050" cap="flat" cmpd="sng" algn="ctr">
                      <a:noFill/>
                      <a:prstDash val="solid"/>
                    </a:lnT>
                    <a:lnB w="38100" cmpd="sng">
                      <a:noFill/>
                    </a:lnB>
                    <a:solidFill>
                      <a:schemeClr val="accent1"/>
                    </a:solidFill>
                  </a:tcPr>
                </a:tc>
                <a:tc>
                  <a:txBody>
                    <a:bodyPr/>
                    <a:lstStyle/>
                    <a:p>
                      <a:pPr algn="ctr" fontAlgn="t"/>
                      <a:endParaRPr lang="en-US" sz="1800" b="0" cap="none" spc="60">
                        <a:solidFill>
                          <a:schemeClr val="bg1"/>
                        </a:solidFill>
                        <a:effectLst/>
                      </a:endParaRPr>
                    </a:p>
                    <a:p>
                      <a:pPr algn="ctr" rtl="0" fontAlgn="base"/>
                      <a:r>
                        <a:rPr lang="en-US" sz="1800" b="0" i="0" cap="none" spc="60">
                          <a:solidFill>
                            <a:schemeClr val="bg1"/>
                          </a:solidFill>
                          <a:effectLst/>
                          <a:latin typeface="Calibri" panose="020F0502020204030204" pitchFamily="34" charset="0"/>
                        </a:rPr>
                        <a:t>Application </a:t>
                      </a:r>
                      <a:endParaRPr lang="en-US" sz="1800" b="0" i="0" cap="none" spc="60">
                        <a:solidFill>
                          <a:schemeClr val="bg1"/>
                        </a:solidFill>
                        <a:effectLst/>
                      </a:endParaRPr>
                    </a:p>
                  </a:txBody>
                  <a:tcPr marL="101367" marR="101367" marT="105087" marB="50683" anchor="ctr">
                    <a:lnL w="12700" cmpd="sng">
                      <a:noFill/>
                    </a:lnL>
                    <a:lnR w="12700" cmpd="sng">
                      <a:noFill/>
                    </a:lnR>
                    <a:lnT w="19050" cap="flat" cmpd="sng" algn="ctr">
                      <a:noFill/>
                      <a:prstDash val="solid"/>
                    </a:lnT>
                    <a:lnB w="38100" cmpd="sng">
                      <a:noFill/>
                    </a:lnB>
                    <a:solidFill>
                      <a:schemeClr val="accent1"/>
                    </a:solidFill>
                  </a:tcPr>
                </a:tc>
                <a:tc>
                  <a:txBody>
                    <a:bodyPr/>
                    <a:lstStyle/>
                    <a:p>
                      <a:pPr algn="ctr" fontAlgn="t"/>
                      <a:endParaRPr lang="en-US" sz="1800" b="0" cap="none" spc="60">
                        <a:solidFill>
                          <a:schemeClr val="bg1"/>
                        </a:solidFill>
                        <a:effectLst/>
                      </a:endParaRPr>
                    </a:p>
                    <a:p>
                      <a:pPr algn="ctr" rtl="0" fontAlgn="base"/>
                      <a:r>
                        <a:rPr lang="en-US" sz="1800" b="0" i="0" cap="none" spc="60">
                          <a:solidFill>
                            <a:schemeClr val="bg1"/>
                          </a:solidFill>
                          <a:effectLst/>
                          <a:latin typeface="Calibri" panose="020F0502020204030204" pitchFamily="34" charset="0"/>
                        </a:rPr>
                        <a:t>Award (estimate) </a:t>
                      </a:r>
                      <a:endParaRPr lang="en-US" sz="1800" b="0" i="0" cap="none" spc="60">
                        <a:solidFill>
                          <a:schemeClr val="bg1"/>
                        </a:solidFill>
                        <a:effectLst/>
                      </a:endParaRPr>
                    </a:p>
                  </a:txBody>
                  <a:tcPr marL="101367" marR="101367" marT="105087" marB="50683" anchor="ctr">
                    <a:lnL w="12700" cmpd="sng">
                      <a:noFill/>
                    </a:lnL>
                    <a:lnR w="12700" cmpd="sng">
                      <a:noFill/>
                    </a:lnR>
                    <a:lnT w="19050" cap="flat" cmpd="sng" algn="ctr">
                      <a:noFill/>
                      <a:prstDash val="solid"/>
                    </a:lnT>
                    <a:lnB w="38100" cmpd="sng">
                      <a:noFill/>
                    </a:lnB>
                    <a:solidFill>
                      <a:schemeClr val="accent1"/>
                    </a:solidFill>
                  </a:tcPr>
                </a:tc>
                <a:extLst>
                  <a:ext uri="{0D108BD9-81ED-4DB2-BD59-A6C34878D82A}">
                    <a16:rowId xmlns:a16="http://schemas.microsoft.com/office/drawing/2014/main" xmlns="" val="1769348757"/>
                  </a:ext>
                </a:extLst>
              </a:tr>
              <a:tr h="933417">
                <a:tc>
                  <a:txBody>
                    <a:bodyPr/>
                    <a:lstStyle/>
                    <a:p>
                      <a:pPr fontAlgn="t"/>
                      <a:endParaRPr lang="en-US" sz="1800" cap="none" spc="0">
                        <a:solidFill>
                          <a:schemeClr val="tx1"/>
                        </a:solidFill>
                        <a:effectLst/>
                      </a:endParaRPr>
                    </a:p>
                    <a:p>
                      <a:pPr algn="ctr" rtl="0" fontAlgn="base"/>
                      <a:r>
                        <a:rPr lang="en-US" sz="1800" b="1" i="0" cap="none" spc="0">
                          <a:solidFill>
                            <a:schemeClr val="tx1"/>
                          </a:solidFill>
                          <a:effectLst/>
                          <a:latin typeface="Calibri" panose="020F0502020204030204" pitchFamily="34" charset="0"/>
                        </a:rPr>
                        <a:t>States</a:t>
                      </a:r>
                      <a:r>
                        <a:rPr lang="en-US" sz="1800" b="0" i="0" cap="none" spc="0">
                          <a:solidFill>
                            <a:schemeClr val="tx1"/>
                          </a:solidFill>
                          <a:effectLst/>
                          <a:latin typeface="Calibri" panose="020F0502020204030204" pitchFamily="34" charset="0"/>
                        </a:rPr>
                        <a:t> </a:t>
                      </a:r>
                      <a:endParaRPr lang="en-US" sz="1800" b="0" i="0" cap="none" spc="0">
                        <a:solidFill>
                          <a:schemeClr val="tx1"/>
                        </a:solidFill>
                        <a:effectLst/>
                      </a:endParaRPr>
                    </a:p>
                  </a:txBody>
                  <a:tcPr marL="101367" marR="101367" marT="105087" marB="50683">
                    <a:lnL w="12700" cmpd="sng">
                      <a:noFill/>
                      <a:prstDash val="solid"/>
                    </a:lnL>
                    <a:lnR w="12700" cmpd="sng">
                      <a:noFill/>
                      <a:prstDash val="solid"/>
                    </a:lnR>
                    <a:lnT w="38100" cmpd="sng">
                      <a:noFill/>
                    </a:lnT>
                    <a:lnB w="12700" cap="flat" cmpd="sng" algn="ctr">
                      <a:noFill/>
                      <a:prstDash val="solid"/>
                    </a:lnB>
                    <a:noFill/>
                  </a:tcPr>
                </a:tc>
                <a:tc>
                  <a:txBody>
                    <a:bodyPr/>
                    <a:lstStyle/>
                    <a:p>
                      <a:pPr fontAlgn="t"/>
                      <a:endParaRPr lang="en-US" sz="1800" cap="none" spc="0">
                        <a:solidFill>
                          <a:schemeClr val="tx1"/>
                        </a:solidFill>
                        <a:effectLst/>
                      </a:endParaRPr>
                    </a:p>
                    <a:p>
                      <a:pPr algn="ctr" rtl="0" fontAlgn="base"/>
                      <a:r>
                        <a:rPr lang="en-US" sz="1800" b="0" i="0" cap="none" spc="0">
                          <a:solidFill>
                            <a:schemeClr val="tx1"/>
                          </a:solidFill>
                          <a:effectLst/>
                          <a:latin typeface="Calibri" panose="020F0502020204030204" pitchFamily="34" charset="0"/>
                        </a:rPr>
                        <a:t>March 31, 2023 </a:t>
                      </a:r>
                      <a:endParaRPr lang="en-US" sz="1800" b="0" i="0" cap="none" spc="0">
                        <a:solidFill>
                          <a:schemeClr val="tx1"/>
                        </a:solidFill>
                        <a:effectLst/>
                      </a:endParaRPr>
                    </a:p>
                  </a:txBody>
                  <a:tcPr marL="101367" marR="101367" marT="105087" marB="50683">
                    <a:lnL w="12700" cmpd="sng">
                      <a:noFill/>
                      <a:prstDash val="solid"/>
                    </a:lnL>
                    <a:lnR w="12700" cmpd="sng">
                      <a:noFill/>
                      <a:prstDash val="solid"/>
                    </a:lnR>
                    <a:lnT w="38100" cmpd="sng">
                      <a:noFill/>
                    </a:lnT>
                    <a:lnB w="12700" cap="flat" cmpd="sng" algn="ctr">
                      <a:noFill/>
                      <a:prstDash val="solid"/>
                    </a:lnB>
                    <a:noFill/>
                  </a:tcPr>
                </a:tc>
                <a:tc>
                  <a:txBody>
                    <a:bodyPr/>
                    <a:lstStyle/>
                    <a:p>
                      <a:pPr fontAlgn="t"/>
                      <a:endParaRPr lang="en-US" sz="1800" cap="none" spc="0">
                        <a:solidFill>
                          <a:schemeClr val="tx1"/>
                        </a:solidFill>
                        <a:effectLst/>
                      </a:endParaRPr>
                    </a:p>
                    <a:p>
                      <a:pPr algn="ctr" rtl="0" fontAlgn="base"/>
                      <a:r>
                        <a:rPr lang="en-US" sz="1800" b="0" i="0" cap="none" spc="0">
                          <a:solidFill>
                            <a:schemeClr val="tx1"/>
                          </a:solidFill>
                          <a:effectLst/>
                          <a:latin typeface="Calibri" panose="020F0502020204030204" pitchFamily="34" charset="0"/>
                        </a:rPr>
                        <a:t>April 28, 2023 </a:t>
                      </a:r>
                      <a:endParaRPr lang="en-US" sz="1800" b="0" i="0" cap="none" spc="0">
                        <a:solidFill>
                          <a:schemeClr val="tx1"/>
                        </a:solidFill>
                        <a:effectLst/>
                      </a:endParaRPr>
                    </a:p>
                  </a:txBody>
                  <a:tcPr marL="101367" marR="101367" marT="105087" marB="50683">
                    <a:lnL w="12700" cmpd="sng">
                      <a:noFill/>
                      <a:prstDash val="solid"/>
                    </a:lnL>
                    <a:lnR w="12700" cmpd="sng">
                      <a:noFill/>
                      <a:prstDash val="solid"/>
                    </a:lnR>
                    <a:lnT w="38100" cmpd="sng">
                      <a:noFill/>
                    </a:lnT>
                    <a:lnB w="12700" cap="flat" cmpd="sng" algn="ctr">
                      <a:noFill/>
                      <a:prstDash val="solid"/>
                    </a:lnB>
                    <a:noFill/>
                  </a:tcPr>
                </a:tc>
                <a:tc>
                  <a:txBody>
                    <a:bodyPr/>
                    <a:lstStyle/>
                    <a:p>
                      <a:pPr fontAlgn="t"/>
                      <a:endParaRPr lang="en-US" sz="1800" cap="none" spc="0">
                        <a:solidFill>
                          <a:schemeClr val="tx1"/>
                        </a:solidFill>
                        <a:effectLst/>
                      </a:endParaRPr>
                    </a:p>
                    <a:p>
                      <a:pPr algn="ctr" rtl="0" fontAlgn="base"/>
                      <a:r>
                        <a:rPr lang="en-US" sz="1800" b="0" i="0" cap="none" spc="0">
                          <a:solidFill>
                            <a:schemeClr val="tx1"/>
                          </a:solidFill>
                          <a:effectLst/>
                          <a:latin typeface="Calibri" panose="020F0502020204030204" pitchFamily="34" charset="0"/>
                        </a:rPr>
                        <a:t>Summer 2023 </a:t>
                      </a:r>
                      <a:endParaRPr lang="en-US" sz="1800" b="0" i="0" cap="none" spc="0">
                        <a:solidFill>
                          <a:schemeClr val="tx1"/>
                        </a:solidFill>
                        <a:effectLst/>
                      </a:endParaRPr>
                    </a:p>
                  </a:txBody>
                  <a:tcPr marL="101367" marR="101367" marT="105087" marB="50683">
                    <a:lnL w="12700" cmpd="sng">
                      <a:noFill/>
                      <a:prstDash val="solid"/>
                    </a:lnL>
                    <a:lnR w="12700" cmpd="sng">
                      <a:noFill/>
                      <a:prstDash val="solid"/>
                    </a:lnR>
                    <a:lnT w="38100" cmpd="sng">
                      <a:noFill/>
                    </a:lnT>
                    <a:lnB w="12700" cap="flat" cmpd="sng" algn="ctr">
                      <a:noFill/>
                      <a:prstDash val="solid"/>
                    </a:lnB>
                    <a:noFill/>
                  </a:tcPr>
                </a:tc>
                <a:extLst>
                  <a:ext uri="{0D108BD9-81ED-4DB2-BD59-A6C34878D82A}">
                    <a16:rowId xmlns:a16="http://schemas.microsoft.com/office/drawing/2014/main" xmlns="" val="749086860"/>
                  </a:ext>
                </a:extLst>
              </a:tr>
              <a:tr h="688213">
                <a:tc>
                  <a:txBody>
                    <a:bodyPr/>
                    <a:lstStyle/>
                    <a:p>
                      <a:pPr fontAlgn="t"/>
                      <a:endParaRPr lang="en-US" sz="1800" cap="none" spc="0">
                        <a:solidFill>
                          <a:schemeClr val="tx1"/>
                        </a:solidFill>
                        <a:effectLst/>
                      </a:endParaRPr>
                    </a:p>
                    <a:p>
                      <a:pPr algn="ctr" rtl="0" fontAlgn="base"/>
                      <a:r>
                        <a:rPr lang="en-US" sz="1800" b="1" i="0" cap="none" spc="0">
                          <a:solidFill>
                            <a:schemeClr val="tx1"/>
                          </a:solidFill>
                          <a:effectLst/>
                          <a:latin typeface="Calibri" panose="020F0502020204030204" pitchFamily="34" charset="0"/>
                        </a:rPr>
                        <a:t>Municipalities</a:t>
                      </a:r>
                      <a:r>
                        <a:rPr lang="en-US" sz="1800" b="0" i="0" cap="none" spc="0">
                          <a:solidFill>
                            <a:schemeClr val="tx1"/>
                          </a:solidFill>
                          <a:effectLst/>
                          <a:latin typeface="Calibri" panose="020F0502020204030204" pitchFamily="34" charset="0"/>
                        </a:rPr>
                        <a:t> </a:t>
                      </a:r>
                      <a:endParaRPr lang="en-US" sz="1800" b="0" i="0" cap="none" spc="0">
                        <a:solidFill>
                          <a:schemeClr val="tx1"/>
                        </a:solidFill>
                        <a:effectLst/>
                      </a:endParaRPr>
                    </a:p>
                  </a:txBody>
                  <a:tcPr marL="101367" marR="101367" marT="105087" marB="50683">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fontAlgn="t"/>
                      <a:endParaRPr lang="en-US" sz="1800" cap="none" spc="0">
                        <a:solidFill>
                          <a:schemeClr val="tx1"/>
                        </a:solidFill>
                        <a:effectLst/>
                      </a:endParaRPr>
                    </a:p>
                    <a:p>
                      <a:pPr algn="ctr" rtl="0" fontAlgn="base"/>
                      <a:r>
                        <a:rPr lang="en-US" sz="1800" b="0" i="0" cap="none" spc="0">
                          <a:solidFill>
                            <a:schemeClr val="tx1"/>
                          </a:solidFill>
                          <a:effectLst/>
                          <a:latin typeface="Calibri" panose="020F0502020204030204" pitchFamily="34" charset="0"/>
                        </a:rPr>
                        <a:t>April 28, 2023 </a:t>
                      </a:r>
                      <a:endParaRPr lang="en-US" sz="1800" b="0" i="0" cap="none" spc="0">
                        <a:solidFill>
                          <a:schemeClr val="tx1"/>
                        </a:solidFill>
                        <a:effectLst/>
                      </a:endParaRPr>
                    </a:p>
                  </a:txBody>
                  <a:tcPr marL="101367" marR="101367" marT="105087" marB="50683">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fontAlgn="t"/>
                      <a:endParaRPr lang="en-US" sz="1800" cap="none" spc="0">
                        <a:solidFill>
                          <a:schemeClr val="tx1"/>
                        </a:solidFill>
                        <a:effectLst/>
                      </a:endParaRPr>
                    </a:p>
                    <a:p>
                      <a:pPr algn="ctr" rtl="0" fontAlgn="base"/>
                      <a:r>
                        <a:rPr lang="en-US" sz="1800" b="0" i="0" cap="none" spc="0">
                          <a:solidFill>
                            <a:schemeClr val="tx1"/>
                          </a:solidFill>
                          <a:effectLst/>
                          <a:latin typeface="Calibri" panose="020F0502020204030204" pitchFamily="34" charset="0"/>
                        </a:rPr>
                        <a:t>May 31, 2023 </a:t>
                      </a:r>
                      <a:endParaRPr lang="en-US" sz="1800" b="0" i="0" cap="none" spc="0">
                        <a:solidFill>
                          <a:schemeClr val="tx1"/>
                        </a:solidFill>
                        <a:effectLst/>
                      </a:endParaRPr>
                    </a:p>
                  </a:txBody>
                  <a:tcPr marL="101367" marR="101367" marT="105087" marB="50683">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fontAlgn="t"/>
                      <a:endParaRPr lang="en-US" sz="1800" cap="none" spc="0">
                        <a:solidFill>
                          <a:schemeClr val="tx1"/>
                        </a:solidFill>
                        <a:effectLst/>
                      </a:endParaRPr>
                    </a:p>
                    <a:p>
                      <a:pPr algn="ctr" rtl="0" fontAlgn="base"/>
                      <a:r>
                        <a:rPr lang="en-US" sz="1800" b="0" i="0" cap="none" spc="0">
                          <a:solidFill>
                            <a:schemeClr val="tx1"/>
                          </a:solidFill>
                          <a:effectLst/>
                          <a:latin typeface="Calibri" panose="020F0502020204030204" pitchFamily="34" charset="0"/>
                        </a:rPr>
                        <a:t>Summer 2023 </a:t>
                      </a:r>
                      <a:endParaRPr lang="en-US" sz="1800" b="0" i="0" cap="none" spc="0">
                        <a:solidFill>
                          <a:schemeClr val="tx1"/>
                        </a:solidFill>
                        <a:effectLst/>
                      </a:endParaRPr>
                    </a:p>
                  </a:txBody>
                  <a:tcPr marL="101367" marR="101367" marT="105087" marB="50683">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xmlns="" val="3856792386"/>
                  </a:ext>
                </a:extLst>
              </a:tr>
              <a:tr h="933417">
                <a:tc>
                  <a:txBody>
                    <a:bodyPr/>
                    <a:lstStyle/>
                    <a:p>
                      <a:pPr fontAlgn="t"/>
                      <a:endParaRPr lang="en-US" sz="1800" cap="none" spc="0">
                        <a:solidFill>
                          <a:schemeClr val="tx1"/>
                        </a:solidFill>
                        <a:effectLst/>
                      </a:endParaRPr>
                    </a:p>
                    <a:p>
                      <a:pPr algn="ctr" rtl="0" fontAlgn="base"/>
                      <a:r>
                        <a:rPr lang="en-US" sz="1800" b="1" i="0" cap="none" spc="0">
                          <a:solidFill>
                            <a:schemeClr val="tx1"/>
                          </a:solidFill>
                          <a:effectLst/>
                          <a:latin typeface="Calibri" panose="020F0502020204030204" pitchFamily="34" charset="0"/>
                        </a:rPr>
                        <a:t>Territories</a:t>
                      </a:r>
                      <a:r>
                        <a:rPr lang="en-US" sz="1800" b="0" i="0" cap="none" spc="0">
                          <a:solidFill>
                            <a:schemeClr val="tx1"/>
                          </a:solidFill>
                          <a:effectLst/>
                          <a:latin typeface="Calibri" panose="020F0502020204030204" pitchFamily="34" charset="0"/>
                        </a:rPr>
                        <a:t> </a:t>
                      </a:r>
                      <a:endParaRPr lang="en-US" sz="1800" b="0" i="0" cap="none" spc="0">
                        <a:solidFill>
                          <a:schemeClr val="tx1"/>
                        </a:solidFill>
                        <a:effectLst/>
                      </a:endParaRPr>
                    </a:p>
                  </a:txBody>
                  <a:tcPr marL="101367" marR="101367" marT="105087" marB="50683">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fontAlgn="t"/>
                      <a:endParaRPr lang="en-US" sz="1800" cap="none" spc="0">
                        <a:solidFill>
                          <a:schemeClr val="tx1"/>
                        </a:solidFill>
                        <a:effectLst/>
                      </a:endParaRPr>
                    </a:p>
                    <a:p>
                      <a:pPr algn="ctr" rtl="0" fontAlgn="base"/>
                      <a:r>
                        <a:rPr lang="en-US" sz="1800" b="0" i="0" cap="none" spc="0">
                          <a:solidFill>
                            <a:schemeClr val="tx1"/>
                          </a:solidFill>
                          <a:effectLst/>
                          <a:latin typeface="Calibri" panose="020F0502020204030204" pitchFamily="34" charset="0"/>
                        </a:rPr>
                        <a:t>N/A </a:t>
                      </a:r>
                      <a:endParaRPr lang="en-US" sz="1800" b="0" i="0" cap="none" spc="0">
                        <a:solidFill>
                          <a:schemeClr val="tx1"/>
                        </a:solidFill>
                        <a:effectLst/>
                      </a:endParaRPr>
                    </a:p>
                  </a:txBody>
                  <a:tcPr marL="101367" marR="101367" marT="105087" marB="50683">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fontAlgn="t"/>
                      <a:endParaRPr lang="en-US" sz="1800" cap="none" spc="0">
                        <a:solidFill>
                          <a:schemeClr val="tx1"/>
                        </a:solidFill>
                        <a:effectLst/>
                      </a:endParaRPr>
                    </a:p>
                    <a:p>
                      <a:pPr algn="ctr" rtl="0" fontAlgn="base"/>
                      <a:r>
                        <a:rPr lang="en-US" sz="1800" b="0" i="0" cap="none" spc="0">
                          <a:solidFill>
                            <a:schemeClr val="tx1"/>
                          </a:solidFill>
                          <a:effectLst/>
                          <a:latin typeface="Calibri" panose="020F0502020204030204" pitchFamily="34" charset="0"/>
                        </a:rPr>
                        <a:t>June 15, 2023 </a:t>
                      </a:r>
                      <a:endParaRPr lang="en-US" sz="1800" b="0" i="0" cap="none" spc="0">
                        <a:solidFill>
                          <a:schemeClr val="tx1"/>
                        </a:solidFill>
                        <a:effectLst/>
                      </a:endParaRPr>
                    </a:p>
                  </a:txBody>
                  <a:tcPr marL="101367" marR="101367" marT="105087" marB="50683">
                    <a:lnL w="12700" cmpd="sng">
                      <a:noFill/>
                      <a:prstDash val="solid"/>
                    </a:lnL>
                    <a:lnR w="12700" cmpd="sng">
                      <a:noFill/>
                      <a:prstDash val="solid"/>
                    </a:lnR>
                    <a:lnT w="12700" cmpd="sng">
                      <a:noFill/>
                      <a:prstDash val="solid"/>
                    </a:lnT>
                    <a:lnB w="12700" cap="flat" cmpd="sng" algn="ctr">
                      <a:noFill/>
                      <a:prstDash val="solid"/>
                    </a:lnB>
                    <a:noFill/>
                  </a:tcPr>
                </a:tc>
                <a:tc>
                  <a:txBody>
                    <a:bodyPr/>
                    <a:lstStyle/>
                    <a:p>
                      <a:pPr fontAlgn="t"/>
                      <a:endParaRPr lang="en-US" sz="1800" cap="none" spc="0">
                        <a:solidFill>
                          <a:schemeClr val="tx1"/>
                        </a:solidFill>
                        <a:effectLst/>
                      </a:endParaRPr>
                    </a:p>
                    <a:p>
                      <a:pPr algn="ctr" rtl="0" fontAlgn="base"/>
                      <a:r>
                        <a:rPr lang="en-US" sz="1800" b="0" i="0" cap="none" spc="0">
                          <a:solidFill>
                            <a:schemeClr val="tx1"/>
                          </a:solidFill>
                          <a:effectLst/>
                          <a:latin typeface="Calibri" panose="020F0502020204030204" pitchFamily="34" charset="0"/>
                        </a:rPr>
                        <a:t>Late Summer 2023 </a:t>
                      </a:r>
                      <a:endParaRPr lang="en-US" sz="1800" b="0" i="0" cap="none" spc="0">
                        <a:solidFill>
                          <a:schemeClr val="tx1"/>
                        </a:solidFill>
                        <a:effectLst/>
                      </a:endParaRPr>
                    </a:p>
                  </a:txBody>
                  <a:tcPr marL="101367" marR="101367" marT="105087" marB="50683">
                    <a:lnL w="12700" cmpd="sng">
                      <a:noFill/>
                      <a:prstDash val="solid"/>
                    </a:lnL>
                    <a:lnR w="12700" cmpd="sng">
                      <a:noFill/>
                      <a:prstDash val="solid"/>
                    </a:lnR>
                    <a:lnT w="12700" cmpd="sng">
                      <a:noFill/>
                      <a:prstDash val="solid"/>
                    </a:lnT>
                    <a:lnB w="12700" cap="flat" cmpd="sng" algn="ctr">
                      <a:noFill/>
                      <a:prstDash val="solid"/>
                    </a:lnB>
                    <a:noFill/>
                  </a:tcPr>
                </a:tc>
                <a:extLst>
                  <a:ext uri="{0D108BD9-81ED-4DB2-BD59-A6C34878D82A}">
                    <a16:rowId xmlns:a16="http://schemas.microsoft.com/office/drawing/2014/main" xmlns="" val="3258514185"/>
                  </a:ext>
                </a:extLst>
              </a:tr>
              <a:tr h="1423825">
                <a:tc>
                  <a:txBody>
                    <a:bodyPr/>
                    <a:lstStyle/>
                    <a:p>
                      <a:pPr fontAlgn="t"/>
                      <a:endParaRPr lang="en-US" sz="1800" cap="none" spc="0">
                        <a:solidFill>
                          <a:schemeClr val="tx1"/>
                        </a:solidFill>
                        <a:effectLst/>
                      </a:endParaRPr>
                    </a:p>
                    <a:p>
                      <a:pPr algn="ctr" rtl="0" fontAlgn="base"/>
                      <a:r>
                        <a:rPr lang="en-US" sz="1800" b="1" i="0" cap="none" spc="0">
                          <a:solidFill>
                            <a:schemeClr val="tx1"/>
                          </a:solidFill>
                          <a:effectLst/>
                          <a:latin typeface="Calibri" panose="020F0502020204030204" pitchFamily="34" charset="0"/>
                        </a:rPr>
                        <a:t>Tribes</a:t>
                      </a:r>
                      <a:r>
                        <a:rPr lang="en-US" sz="1800" b="0" i="0" cap="none" spc="0">
                          <a:solidFill>
                            <a:schemeClr val="tx1"/>
                          </a:solidFill>
                          <a:effectLst/>
                          <a:latin typeface="Calibri" panose="020F0502020204030204" pitchFamily="34" charset="0"/>
                        </a:rPr>
                        <a:t> </a:t>
                      </a:r>
                      <a:endParaRPr lang="en-US" sz="1800" b="0" i="0" cap="none" spc="0">
                        <a:solidFill>
                          <a:schemeClr val="tx1"/>
                        </a:solidFill>
                        <a:effectLst/>
                      </a:endParaRPr>
                    </a:p>
                  </a:txBody>
                  <a:tcPr marL="101367" marR="101367" marT="105087" marB="50683">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fontAlgn="t"/>
                      <a:endParaRPr lang="en-US" sz="1800" cap="none" spc="0">
                        <a:solidFill>
                          <a:schemeClr val="tx1"/>
                        </a:solidFill>
                        <a:effectLst/>
                      </a:endParaRPr>
                    </a:p>
                    <a:p>
                      <a:pPr algn="ctr" rtl="0" fontAlgn="base"/>
                      <a:r>
                        <a:rPr lang="en-US" sz="1800" b="0" i="0" cap="none" spc="0">
                          <a:solidFill>
                            <a:schemeClr val="tx1"/>
                          </a:solidFill>
                          <a:effectLst/>
                          <a:latin typeface="Calibri" panose="020F0502020204030204" pitchFamily="34" charset="0"/>
                        </a:rPr>
                        <a:t>Request informal notice by April 28, 2023 </a:t>
                      </a:r>
                      <a:endParaRPr lang="en-US" sz="1800" b="0" i="0" cap="none" spc="0">
                        <a:solidFill>
                          <a:schemeClr val="tx1"/>
                        </a:solidFill>
                        <a:effectLst/>
                      </a:endParaRPr>
                    </a:p>
                  </a:txBody>
                  <a:tcPr marL="101367" marR="101367" marT="105087" marB="50683">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fontAlgn="t"/>
                      <a:endParaRPr lang="en-US" sz="1800" cap="none" spc="0">
                        <a:solidFill>
                          <a:schemeClr val="tx1"/>
                        </a:solidFill>
                        <a:effectLst/>
                      </a:endParaRPr>
                    </a:p>
                    <a:p>
                      <a:pPr algn="ctr" rtl="0" fontAlgn="base"/>
                      <a:r>
                        <a:rPr lang="en-US" sz="1800" b="0" i="0" cap="none" spc="0">
                          <a:solidFill>
                            <a:schemeClr val="tx1"/>
                          </a:solidFill>
                          <a:effectLst/>
                          <a:latin typeface="Calibri" panose="020F0502020204030204" pitchFamily="34" charset="0"/>
                        </a:rPr>
                        <a:t>June 15, 2023 </a:t>
                      </a:r>
                      <a:endParaRPr lang="en-US" sz="1800" b="0" i="0" cap="none" spc="0">
                        <a:solidFill>
                          <a:schemeClr val="tx1"/>
                        </a:solidFill>
                        <a:effectLst/>
                      </a:endParaRPr>
                    </a:p>
                  </a:txBody>
                  <a:tcPr marL="101367" marR="101367" marT="105087" marB="50683">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tc>
                  <a:txBody>
                    <a:bodyPr/>
                    <a:lstStyle/>
                    <a:p>
                      <a:pPr fontAlgn="t"/>
                      <a:endParaRPr lang="en-US" sz="1800" cap="none" spc="0" dirty="0">
                        <a:solidFill>
                          <a:schemeClr val="tx1"/>
                        </a:solidFill>
                        <a:effectLst/>
                      </a:endParaRPr>
                    </a:p>
                    <a:p>
                      <a:pPr algn="ctr" rtl="0" fontAlgn="base"/>
                      <a:r>
                        <a:rPr lang="en-US" sz="1800" b="0" i="0" cap="none" spc="0" dirty="0">
                          <a:solidFill>
                            <a:schemeClr val="tx1"/>
                          </a:solidFill>
                          <a:effectLst/>
                          <a:latin typeface="Calibri" panose="020F0502020204030204" pitchFamily="34" charset="0"/>
                        </a:rPr>
                        <a:t>Late Summer 2023 </a:t>
                      </a:r>
                      <a:endParaRPr lang="en-US" sz="1800" b="0" i="0" cap="none" spc="0" dirty="0">
                        <a:solidFill>
                          <a:schemeClr val="tx1"/>
                        </a:solidFill>
                        <a:effectLst/>
                      </a:endParaRPr>
                    </a:p>
                  </a:txBody>
                  <a:tcPr marL="101367" marR="101367" marT="105087" marB="50683">
                    <a:lnL w="12700" cmpd="sng">
                      <a:noFill/>
                      <a:prstDash val="solid"/>
                    </a:lnL>
                    <a:lnR w="12700" cmpd="sng">
                      <a:noFill/>
                      <a:prstDash val="solid"/>
                    </a:lnR>
                    <a:lnT w="12700" cap="flat" cmpd="sng" algn="ctr">
                      <a:noFill/>
                      <a:prstDash val="solid"/>
                    </a:lnT>
                    <a:lnB w="12700" cmpd="sng">
                      <a:noFill/>
                      <a:prstDash val="solid"/>
                    </a:lnB>
                    <a:solidFill>
                      <a:schemeClr val="bg1">
                        <a:lumMod val="95000"/>
                      </a:schemeClr>
                    </a:solidFill>
                  </a:tcPr>
                </a:tc>
                <a:extLst>
                  <a:ext uri="{0D108BD9-81ED-4DB2-BD59-A6C34878D82A}">
                    <a16:rowId xmlns:a16="http://schemas.microsoft.com/office/drawing/2014/main" xmlns="" val="878654503"/>
                  </a:ext>
                </a:extLst>
              </a:tr>
            </a:tbl>
          </a:graphicData>
        </a:graphic>
      </p:graphicFrame>
    </p:spTree>
    <p:extLst>
      <p:ext uri="{BB962C8B-B14F-4D97-AF65-F5344CB8AC3E}">
        <p14:creationId xmlns:p14="http://schemas.microsoft.com/office/powerpoint/2010/main" val="1323658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12B178B4-CDED-454C-BED2-2E2B10ADA703}"/>
              </a:ext>
            </a:extLst>
          </p:cNvPr>
          <p:cNvSpPr>
            <a:spLocks noGrp="1"/>
          </p:cNvSpPr>
          <p:nvPr>
            <p:ph type="ctrTitle"/>
          </p:nvPr>
        </p:nvSpPr>
        <p:spPr/>
        <p:txBody>
          <a:bodyPr vert="horz"/>
          <a:lstStyle/>
          <a:p>
            <a:r>
              <a:rPr lang="en-US"/>
              <a:t>Overview</a:t>
            </a:r>
          </a:p>
        </p:txBody>
      </p:sp>
      <p:sp>
        <p:nvSpPr>
          <p:cNvPr id="7" name="Text Placeholder 6">
            <a:extLst>
              <a:ext uri="{FF2B5EF4-FFF2-40B4-BE49-F238E27FC236}">
                <a16:creationId xmlns:a16="http://schemas.microsoft.com/office/drawing/2014/main" xmlns="" id="{54E9E228-B02C-3941-B458-23CB2D67B476}"/>
              </a:ext>
            </a:extLst>
          </p:cNvPr>
          <p:cNvSpPr>
            <a:spLocks noGrp="1"/>
          </p:cNvSpPr>
          <p:nvPr>
            <p:ph type="body" sz="quarter" idx="14"/>
          </p:nvPr>
        </p:nvSpPr>
        <p:spPr>
          <a:xfrm>
            <a:off x="1627322" y="1353529"/>
            <a:ext cx="9860383" cy="5011288"/>
          </a:xfrm>
        </p:spPr>
        <p:txBody>
          <a:bodyPr>
            <a:noAutofit/>
          </a:bodyPr>
          <a:lstStyle/>
          <a:p>
            <a:pPr marL="285750" indent="-285750">
              <a:spcBef>
                <a:spcPts val="200"/>
              </a:spcBef>
              <a:spcAft>
                <a:spcPts val="600"/>
              </a:spcAft>
              <a:buFont typeface="Arial" panose="020B0604020202020204" pitchFamily="34" charset="0"/>
              <a:buChar char="•"/>
            </a:pPr>
            <a:r>
              <a:rPr lang="en-US" sz="2500" b="1" dirty="0"/>
              <a:t>The Inflation Reduction Act (IRA) makes historic investments in climate action </a:t>
            </a:r>
            <a:r>
              <a:rPr lang="en-US" sz="2500" dirty="0"/>
              <a:t>that are expected to reduce U.S. emissions ~40% by 2030 while supporting disadvantaged communities and the clean energy industrial base. </a:t>
            </a:r>
          </a:p>
          <a:p>
            <a:pPr marL="285750" indent="-285750">
              <a:spcBef>
                <a:spcPts val="200"/>
              </a:spcBef>
              <a:spcAft>
                <a:spcPts val="600"/>
              </a:spcAft>
              <a:buFont typeface="Arial" panose="020B0604020202020204" pitchFamily="34" charset="0"/>
              <a:buChar char="•"/>
            </a:pPr>
            <a:r>
              <a:rPr lang="en-US" sz="2500" b="1" dirty="0"/>
              <a:t>IRA investments will drive significant emissions reductions </a:t>
            </a:r>
            <a:r>
              <a:rPr lang="en-US" sz="2500" dirty="0"/>
              <a:t>over the next decade while also laying the groundwork for long-term decarbonization of hard-to-abate sectors. </a:t>
            </a:r>
          </a:p>
          <a:p>
            <a:pPr marL="285750" indent="-285750">
              <a:spcBef>
                <a:spcPts val="200"/>
              </a:spcBef>
              <a:spcAft>
                <a:spcPts val="600"/>
              </a:spcAft>
              <a:buFont typeface="Arial" panose="020B0604020202020204" pitchFamily="34" charset="0"/>
              <a:buChar char="•"/>
            </a:pPr>
            <a:r>
              <a:rPr lang="en-US" sz="2500" b="1" dirty="0"/>
              <a:t>EPA will play a major role in delivering these programs. </a:t>
            </a:r>
            <a:r>
              <a:rPr lang="en-US" sz="2500" dirty="0"/>
              <a:t>The Agency received $41.5 billion in appropriated funds and expects to receive an additional $11.7 billion in future revenue from reinstating the Superfund Tax on oil and gas production. </a:t>
            </a:r>
          </a:p>
        </p:txBody>
      </p:sp>
      <p:sp>
        <p:nvSpPr>
          <p:cNvPr id="2" name="Slide Number Placeholder 1">
            <a:extLst>
              <a:ext uri="{FF2B5EF4-FFF2-40B4-BE49-F238E27FC236}">
                <a16:creationId xmlns:a16="http://schemas.microsoft.com/office/drawing/2014/main" xmlns="" id="{6326F027-1613-4A40-A09C-D462960FAEBF}"/>
              </a:ext>
            </a:extLst>
          </p:cNvPr>
          <p:cNvSpPr>
            <a:spLocks noGrp="1"/>
          </p:cNvSpPr>
          <p:nvPr>
            <p:ph type="sldNum" sz="quarter" idx="12"/>
          </p:nvPr>
        </p:nvSpPr>
        <p:spPr/>
        <p:txBody>
          <a:bodyPr/>
          <a:lstStyle/>
          <a:p>
            <a:fld id="{31FEFF75-79D2-EE46-877B-299D1510E681}" type="slidenum">
              <a:rPr lang="en-US" smtClean="0"/>
              <a:t>2</a:t>
            </a:fld>
            <a:endParaRPr lang="en-US"/>
          </a:p>
        </p:txBody>
      </p:sp>
    </p:spTree>
    <p:extLst>
      <p:ext uri="{BB962C8B-B14F-4D97-AF65-F5344CB8AC3E}">
        <p14:creationId xmlns:p14="http://schemas.microsoft.com/office/powerpoint/2010/main" val="3900636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D532D9C6-286C-4044-98A7-EDB8E9EF2624}"/>
              </a:ext>
            </a:extLst>
          </p:cNvPr>
          <p:cNvSpPr>
            <a:spLocks noGrp="1"/>
          </p:cNvSpPr>
          <p:nvPr>
            <p:ph type="sldNum" sz="quarter" idx="12"/>
          </p:nvPr>
        </p:nvSpPr>
        <p:spPr/>
        <p:txBody>
          <a:bodyPr/>
          <a:lstStyle/>
          <a:p>
            <a:fld id="{31FEFF75-79D2-EE46-877B-299D1510E681}" type="slidenum">
              <a:rPr lang="en-US" smtClean="0"/>
              <a:t>3</a:t>
            </a:fld>
            <a:endParaRPr lang="en-US"/>
          </a:p>
        </p:txBody>
      </p:sp>
      <p:sp>
        <p:nvSpPr>
          <p:cNvPr id="4" name="Title 3">
            <a:extLst>
              <a:ext uri="{FF2B5EF4-FFF2-40B4-BE49-F238E27FC236}">
                <a16:creationId xmlns:a16="http://schemas.microsoft.com/office/drawing/2014/main" xmlns="" id="{D0325F7C-2E49-4971-B363-BE03BC81CC8A}"/>
              </a:ext>
            </a:extLst>
          </p:cNvPr>
          <p:cNvSpPr>
            <a:spLocks noGrp="1"/>
          </p:cNvSpPr>
          <p:nvPr>
            <p:ph type="ctrTitle"/>
          </p:nvPr>
        </p:nvSpPr>
        <p:spPr/>
        <p:txBody>
          <a:bodyPr vert="horz"/>
          <a:lstStyle/>
          <a:p>
            <a:r>
              <a:rPr lang="en-US" sz="3600"/>
              <a:t>Breakdown of Climate &amp; Energy Funding</a:t>
            </a:r>
          </a:p>
        </p:txBody>
      </p:sp>
      <p:cxnSp>
        <p:nvCxnSpPr>
          <p:cNvPr id="217" name="Straight Connector 216">
            <a:extLst>
              <a:ext uri="{FF2B5EF4-FFF2-40B4-BE49-F238E27FC236}">
                <a16:creationId xmlns:a16="http://schemas.microsoft.com/office/drawing/2014/main" xmlns="" id="{829DE107-E986-460B-8AC1-C848E4AD23CD}"/>
              </a:ext>
            </a:extLst>
          </p:cNvPr>
          <p:cNvCxnSpPr/>
          <p:nvPr/>
        </p:nvCxnSpPr>
        <p:spPr>
          <a:xfrm>
            <a:off x="392623" y="2849563"/>
            <a:ext cx="11369068"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a:extLst>
              <a:ext uri="{FF2B5EF4-FFF2-40B4-BE49-F238E27FC236}">
                <a16:creationId xmlns:a16="http://schemas.microsoft.com/office/drawing/2014/main" xmlns="" id="{A7B30FFA-6EFE-4AA4-827A-F19D995C9E1E}"/>
              </a:ext>
            </a:extLst>
          </p:cNvPr>
          <p:cNvCxnSpPr/>
          <p:nvPr/>
        </p:nvCxnSpPr>
        <p:spPr>
          <a:xfrm>
            <a:off x="392623" y="3606800"/>
            <a:ext cx="11369068"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a:extLst>
              <a:ext uri="{FF2B5EF4-FFF2-40B4-BE49-F238E27FC236}">
                <a16:creationId xmlns:a16="http://schemas.microsoft.com/office/drawing/2014/main" xmlns="" id="{2DBB6138-AD42-4730-907F-8989C4F28E92}"/>
              </a:ext>
            </a:extLst>
          </p:cNvPr>
          <p:cNvCxnSpPr>
            <a:cxnSpLocks/>
          </p:cNvCxnSpPr>
          <p:nvPr/>
        </p:nvCxnSpPr>
        <p:spPr>
          <a:xfrm>
            <a:off x="392623" y="4373563"/>
            <a:ext cx="4185724"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0" name="Straight Connector 219">
            <a:extLst>
              <a:ext uri="{FF2B5EF4-FFF2-40B4-BE49-F238E27FC236}">
                <a16:creationId xmlns:a16="http://schemas.microsoft.com/office/drawing/2014/main" xmlns="" id="{D5D7E821-859F-4D33-AA74-3D87B81E2549}"/>
              </a:ext>
            </a:extLst>
          </p:cNvPr>
          <p:cNvCxnSpPr/>
          <p:nvPr/>
        </p:nvCxnSpPr>
        <p:spPr>
          <a:xfrm>
            <a:off x="392623" y="5140325"/>
            <a:ext cx="4185724"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a:extLst>
              <a:ext uri="{FF2B5EF4-FFF2-40B4-BE49-F238E27FC236}">
                <a16:creationId xmlns:a16="http://schemas.microsoft.com/office/drawing/2014/main" xmlns="" id="{B6AD6EE7-2640-4D1A-862C-EC0AA5EEFD55}"/>
              </a:ext>
            </a:extLst>
          </p:cNvPr>
          <p:cNvCxnSpPr/>
          <p:nvPr/>
        </p:nvCxnSpPr>
        <p:spPr>
          <a:xfrm>
            <a:off x="361320" y="6005513"/>
            <a:ext cx="4185724"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26" name="Text Placeholder 4">
            <a:extLst>
              <a:ext uri="{FF2B5EF4-FFF2-40B4-BE49-F238E27FC236}">
                <a16:creationId xmlns:a16="http://schemas.microsoft.com/office/drawing/2014/main" xmlns="" id="{39803038-998A-4861-BFED-4C9EAEABC27B}"/>
              </a:ext>
            </a:extLst>
          </p:cNvPr>
          <p:cNvSpPr txBox="1">
            <a:spLocks/>
          </p:cNvSpPr>
          <p:nvPr/>
        </p:nvSpPr>
        <p:spPr>
          <a:xfrm>
            <a:off x="388147" y="1589804"/>
            <a:ext cx="6531399" cy="310084"/>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600" b="1"/>
              <a:t>Total Climate and Energy Funding</a:t>
            </a:r>
            <a:r>
              <a:rPr lang="en-US" sz="1600"/>
              <a:t> ($, billions)</a:t>
            </a:r>
          </a:p>
        </p:txBody>
      </p:sp>
      <p:sp>
        <p:nvSpPr>
          <p:cNvPr id="227" name="Text Placeholder 4">
            <a:extLst>
              <a:ext uri="{FF2B5EF4-FFF2-40B4-BE49-F238E27FC236}">
                <a16:creationId xmlns:a16="http://schemas.microsoft.com/office/drawing/2014/main" xmlns="" id="{5C06ED8A-F190-41AE-B295-EE42960647F0}"/>
              </a:ext>
            </a:extLst>
          </p:cNvPr>
          <p:cNvSpPr txBox="1">
            <a:spLocks/>
          </p:cNvSpPr>
          <p:nvPr/>
        </p:nvSpPr>
        <p:spPr>
          <a:xfrm>
            <a:off x="388147" y="6339888"/>
            <a:ext cx="4737767" cy="24001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300"/>
              </a:spcBef>
              <a:buNone/>
            </a:pPr>
            <a:r>
              <a:rPr lang="en-US" sz="1000"/>
              <a:t>1. Preliminary Joint Committee on Taxation analysis. Further CBO projections pending.</a:t>
            </a:r>
          </a:p>
          <a:p>
            <a:pPr marL="0" indent="0">
              <a:spcBef>
                <a:spcPts val="300"/>
              </a:spcBef>
              <a:buNone/>
            </a:pPr>
            <a:r>
              <a:rPr lang="en-US" sz="1000"/>
              <a:t>Source: Senate Democrats, Joint Committee on Taxation, CBO</a:t>
            </a:r>
          </a:p>
        </p:txBody>
      </p:sp>
      <p:sp>
        <p:nvSpPr>
          <p:cNvPr id="229" name="TextBox 228">
            <a:extLst>
              <a:ext uri="{FF2B5EF4-FFF2-40B4-BE49-F238E27FC236}">
                <a16:creationId xmlns:a16="http://schemas.microsoft.com/office/drawing/2014/main" xmlns="" id="{962D6E70-4E61-45D2-B760-E3AED125B973}"/>
              </a:ext>
            </a:extLst>
          </p:cNvPr>
          <p:cNvSpPr txBox="1"/>
          <p:nvPr/>
        </p:nvSpPr>
        <p:spPr>
          <a:xfrm>
            <a:off x="5125914" y="2194830"/>
            <a:ext cx="6635777" cy="584775"/>
          </a:xfrm>
          <a:prstGeom prst="rect">
            <a:avLst/>
          </a:prstGeom>
          <a:noFill/>
        </p:spPr>
        <p:txBody>
          <a:bodyPr wrap="square" rtlCol="0">
            <a:spAutoFit/>
          </a:bodyPr>
          <a:lstStyle/>
          <a:p>
            <a:pPr>
              <a:spcAft>
                <a:spcPts val="600"/>
              </a:spcAft>
            </a:pPr>
            <a:r>
              <a:rPr lang="en-US" sz="1600"/>
              <a:t>Significant support for the electricity sector (e.g., Production &amp; Investment Tax Credits), manufacturing, energy efficiency, electric vehicles, low carbon fuels.</a:t>
            </a:r>
            <a:r>
              <a:rPr lang="en-US" sz="1600" baseline="30000"/>
              <a:t>1</a:t>
            </a:r>
            <a:r>
              <a:rPr lang="en-US" sz="1600"/>
              <a:t> </a:t>
            </a:r>
          </a:p>
        </p:txBody>
      </p:sp>
      <p:sp>
        <p:nvSpPr>
          <p:cNvPr id="230" name="TextBox 229">
            <a:extLst>
              <a:ext uri="{FF2B5EF4-FFF2-40B4-BE49-F238E27FC236}">
                <a16:creationId xmlns:a16="http://schemas.microsoft.com/office/drawing/2014/main" xmlns="" id="{43CAB1E7-939F-46BB-9FF5-8310C4E70A15}"/>
              </a:ext>
            </a:extLst>
          </p:cNvPr>
          <p:cNvSpPr txBox="1"/>
          <p:nvPr/>
        </p:nvSpPr>
        <p:spPr>
          <a:xfrm>
            <a:off x="5125914" y="2906712"/>
            <a:ext cx="6635777" cy="584200"/>
          </a:xfrm>
          <a:prstGeom prst="rect">
            <a:avLst/>
          </a:prstGeom>
          <a:noFill/>
        </p:spPr>
        <p:txBody>
          <a:bodyPr wrap="square" rtlCol="0">
            <a:spAutoFit/>
          </a:bodyPr>
          <a:lstStyle/>
          <a:p>
            <a:pPr>
              <a:spcAft>
                <a:spcPts val="600"/>
              </a:spcAft>
            </a:pPr>
            <a:r>
              <a:rPr lang="en-US" sz="1600"/>
              <a:t>Includes $41.5 billion in appropriated spending and $11.7 billion in new Superfund tax revenue. </a:t>
            </a:r>
          </a:p>
        </p:txBody>
      </p:sp>
      <p:sp>
        <p:nvSpPr>
          <p:cNvPr id="29" name="TextBox 28">
            <a:extLst>
              <a:ext uri="{FF2B5EF4-FFF2-40B4-BE49-F238E27FC236}">
                <a16:creationId xmlns:a16="http://schemas.microsoft.com/office/drawing/2014/main" xmlns="" id="{F4B62318-228F-410A-89E2-329508676132}"/>
              </a:ext>
            </a:extLst>
          </p:cNvPr>
          <p:cNvSpPr txBox="1"/>
          <p:nvPr/>
        </p:nvSpPr>
        <p:spPr>
          <a:xfrm>
            <a:off x="5125914" y="3597275"/>
            <a:ext cx="6635777" cy="2846933"/>
          </a:xfrm>
          <a:prstGeom prst="rect">
            <a:avLst/>
          </a:prstGeom>
          <a:noFill/>
        </p:spPr>
        <p:txBody>
          <a:bodyPr wrap="square" rtlCol="0">
            <a:spAutoFit/>
          </a:bodyPr>
          <a:lstStyle/>
          <a:p>
            <a:pPr>
              <a:spcAft>
                <a:spcPts val="600"/>
              </a:spcAft>
            </a:pPr>
            <a:r>
              <a:rPr lang="en-US" sz="1600"/>
              <a:t>At least 15 other agencies received appropriated funding in the legislation. USDA and DOE were the other two major recipients. </a:t>
            </a:r>
          </a:p>
          <a:p>
            <a:pPr>
              <a:spcAft>
                <a:spcPts val="600"/>
              </a:spcAft>
            </a:pPr>
            <a:r>
              <a:rPr lang="en-US" sz="1600"/>
              <a:t>Other agencies that received over $1B in appropriations include: </a:t>
            </a:r>
          </a:p>
          <a:p>
            <a:pPr marL="285750" indent="-285750">
              <a:spcAft>
                <a:spcPts val="600"/>
              </a:spcAft>
              <a:buFont typeface="Arial" panose="020B0604020202020204" pitchFamily="34" charset="0"/>
              <a:buChar char="•"/>
            </a:pPr>
            <a:r>
              <a:rPr lang="en-US" sz="1600"/>
              <a:t>Department of the Interior ($6.7B)</a:t>
            </a:r>
          </a:p>
          <a:p>
            <a:pPr marL="285750" indent="-285750">
              <a:spcAft>
                <a:spcPts val="600"/>
              </a:spcAft>
              <a:buFont typeface="Arial" panose="020B0604020202020204" pitchFamily="34" charset="0"/>
              <a:buChar char="•"/>
            </a:pPr>
            <a:r>
              <a:rPr lang="en-US" sz="1600"/>
              <a:t>Department of Transportation ($5.4B)</a:t>
            </a:r>
          </a:p>
          <a:p>
            <a:pPr marL="285750" indent="-285750">
              <a:spcAft>
                <a:spcPts val="600"/>
              </a:spcAft>
              <a:buFont typeface="Arial" panose="020B0604020202020204" pitchFamily="34" charset="0"/>
              <a:buChar char="•"/>
            </a:pPr>
            <a:r>
              <a:rPr lang="en-US" sz="1600"/>
              <a:t>General Services Administrator ($3.4B)</a:t>
            </a:r>
          </a:p>
          <a:p>
            <a:pPr marL="285750" indent="-285750">
              <a:spcAft>
                <a:spcPts val="600"/>
              </a:spcAft>
              <a:buFont typeface="Arial" panose="020B0604020202020204" pitchFamily="34" charset="0"/>
              <a:buChar char="•"/>
            </a:pPr>
            <a:r>
              <a:rPr lang="en-US" sz="1600"/>
              <a:t>Department of Commerce ($3.3B)</a:t>
            </a:r>
          </a:p>
          <a:p>
            <a:pPr marL="285750" indent="-285750">
              <a:spcAft>
                <a:spcPts val="600"/>
              </a:spcAft>
              <a:buFont typeface="Arial" panose="020B0604020202020204" pitchFamily="34" charset="0"/>
              <a:buChar char="•"/>
            </a:pPr>
            <a:r>
              <a:rPr lang="en-US" sz="1600"/>
              <a:t>U.S. Postal Service ($3B) </a:t>
            </a:r>
            <a:r>
              <a:rPr lang="en-US" sz="1600">
                <a:sym typeface="Wingdings" panose="05000000000000000000" pitchFamily="2" charset="2"/>
              </a:rPr>
              <a:t> </a:t>
            </a:r>
            <a:r>
              <a:rPr lang="en-US" sz="1600" i="1">
                <a:sym typeface="Wingdings" panose="05000000000000000000" pitchFamily="2" charset="2"/>
              </a:rPr>
              <a:t>Electric postal trucks!</a:t>
            </a:r>
            <a:endParaRPr lang="en-US" sz="1600" i="1"/>
          </a:p>
          <a:p>
            <a:pPr marL="285750" indent="-285750">
              <a:spcAft>
                <a:spcPts val="600"/>
              </a:spcAft>
              <a:buFont typeface="Arial" panose="020B0604020202020204" pitchFamily="34" charset="0"/>
              <a:buChar char="•"/>
            </a:pPr>
            <a:r>
              <a:rPr lang="en-US" sz="1600"/>
              <a:t>Housing and Urban Development Agency ($1B)</a:t>
            </a:r>
          </a:p>
        </p:txBody>
      </p:sp>
      <p:graphicFrame>
        <p:nvGraphicFramePr>
          <p:cNvPr id="64" name="Chart 63">
            <a:extLst>
              <a:ext uri="{FF2B5EF4-FFF2-40B4-BE49-F238E27FC236}">
                <a16:creationId xmlns:a16="http://schemas.microsoft.com/office/drawing/2014/main" xmlns="" id="{C306D48A-987B-480C-8419-A830CA185EE8}"/>
              </a:ext>
            </a:extLst>
          </p:cNvPr>
          <p:cNvGraphicFramePr/>
          <p:nvPr>
            <p:custDataLst>
              <p:tags r:id="rId1"/>
            </p:custDataLst>
            <p:extLst>
              <p:ext uri="{D42A27DB-BD31-4B8C-83A1-F6EECF244321}">
                <p14:modId xmlns:p14="http://schemas.microsoft.com/office/powerpoint/2010/main" val="1647921443"/>
              </p:ext>
            </p:extLst>
          </p:nvPr>
        </p:nvGraphicFramePr>
        <p:xfrm>
          <a:off x="1775460" y="1973263"/>
          <a:ext cx="2932112" cy="4021137"/>
        </p:xfrm>
        <a:graphic>
          <a:graphicData uri="http://schemas.openxmlformats.org/drawingml/2006/chart">
            <c:chart xmlns:c="http://schemas.openxmlformats.org/drawingml/2006/chart" xmlns:r="http://schemas.openxmlformats.org/officeDocument/2006/relationships" r:id="rId8"/>
          </a:graphicData>
        </a:graphic>
      </p:graphicFrame>
      <p:sp>
        <p:nvSpPr>
          <p:cNvPr id="52" name="Text Placeholder 2">
            <a:extLst>
              <a:ext uri="{FF2B5EF4-FFF2-40B4-BE49-F238E27FC236}">
                <a16:creationId xmlns:a16="http://schemas.microsoft.com/office/drawing/2014/main" xmlns="" id="{41845A71-C369-2A42-A14F-2BD1985F756C}"/>
              </a:ext>
            </a:extLst>
          </p:cNvPr>
          <p:cNvSpPr>
            <a:spLocks noGrp="1"/>
          </p:cNvSpPr>
          <p:nvPr>
            <p:custDataLst>
              <p:tags r:id="rId2"/>
            </p:custDataLst>
          </p:nvPr>
        </p:nvSpPr>
        <p:spPr bwMode="auto">
          <a:xfrm>
            <a:off x="968499" y="5334000"/>
            <a:ext cx="642938" cy="384175"/>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spcBef>
                <a:spcPct val="0"/>
              </a:spcBef>
              <a:spcAft>
                <a:spcPct val="0"/>
              </a:spcAft>
              <a:buNone/>
            </a:pPr>
            <a:fld id="{08F7E6C8-8B1B-4C24-97D8-12E1D0918301}" type="datetime'O''''''''''''''''''''''''''''''t''''''''''''''''''''''h''er'">
              <a:rPr lang="en-US" altLang="en-US" sz="1400" smtClean="0">
                <a:effectLst/>
              </a:rPr>
              <a:pPr marL="0" indent="0" algn="r">
                <a:spcBef>
                  <a:spcPct val="0"/>
                </a:spcBef>
                <a:spcAft>
                  <a:spcPct val="0"/>
                </a:spcAft>
                <a:buNone/>
              </a:pPr>
              <a:t>Other</a:t>
            </a:fld>
            <a:r>
              <a:rPr lang="en-US" altLang="en-US" sz="1400">
                <a:effectLst/>
              </a:rPr>
              <a:t> </a:t>
            </a:r>
            <a:br>
              <a:rPr lang="en-US" altLang="en-US" sz="1400">
                <a:effectLst/>
              </a:rPr>
            </a:br>
            <a:r>
              <a:rPr lang="en-US" altLang="en-US" sz="1400">
                <a:effectLst/>
              </a:rPr>
              <a:t>Agencies</a:t>
            </a:r>
            <a:endParaRPr lang="en-US" sz="1400"/>
          </a:p>
        </p:txBody>
      </p:sp>
      <p:sp>
        <p:nvSpPr>
          <p:cNvPr id="48" name="Text Placeholder 2">
            <a:extLst>
              <a:ext uri="{FF2B5EF4-FFF2-40B4-BE49-F238E27FC236}">
                <a16:creationId xmlns:a16="http://schemas.microsoft.com/office/drawing/2014/main" xmlns="" id="{41845A71-C369-2A42-A14F-2BD1985F756C}"/>
              </a:ext>
            </a:extLst>
          </p:cNvPr>
          <p:cNvSpPr>
            <a:spLocks noGrp="1"/>
          </p:cNvSpPr>
          <p:nvPr>
            <p:custDataLst>
              <p:tags r:id="rId3"/>
            </p:custDataLst>
          </p:nvPr>
        </p:nvSpPr>
        <p:spPr bwMode="auto">
          <a:xfrm>
            <a:off x="827212" y="2346325"/>
            <a:ext cx="784225" cy="192088"/>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spcBef>
                <a:spcPct val="0"/>
              </a:spcBef>
              <a:spcAft>
                <a:spcPct val="0"/>
              </a:spcAft>
              <a:buNone/>
            </a:pPr>
            <a:fld id="{90B07642-0A4F-4F57-8014-D48B9EA1AFDF}" type="datetime'''''''T''a''''''''''''x ''''C''re''''d''''''''''i''''''''ts'">
              <a:rPr lang="en-US" altLang="en-US" sz="1400" smtClean="0">
                <a:effectLst/>
              </a:rPr>
              <a:pPr marL="0" indent="0" algn="r">
                <a:spcBef>
                  <a:spcPct val="0"/>
                </a:spcBef>
                <a:spcAft>
                  <a:spcPct val="0"/>
                </a:spcAft>
                <a:buNone/>
              </a:pPr>
              <a:t>Tax Credits</a:t>
            </a:fld>
            <a:endParaRPr lang="en-US" sz="1400"/>
          </a:p>
        </p:txBody>
      </p:sp>
      <p:sp>
        <p:nvSpPr>
          <p:cNvPr id="49" name="Text Placeholder 2">
            <a:extLst>
              <a:ext uri="{FF2B5EF4-FFF2-40B4-BE49-F238E27FC236}">
                <a16:creationId xmlns:a16="http://schemas.microsoft.com/office/drawing/2014/main" xmlns="" id="{41845A71-C369-2A42-A14F-2BD1985F756C}"/>
              </a:ext>
            </a:extLst>
          </p:cNvPr>
          <p:cNvSpPr>
            <a:spLocks noGrp="1"/>
          </p:cNvSpPr>
          <p:nvPr>
            <p:custDataLst>
              <p:tags r:id="rId4"/>
            </p:custDataLst>
          </p:nvPr>
        </p:nvSpPr>
        <p:spPr bwMode="auto">
          <a:xfrm>
            <a:off x="1341562" y="3117850"/>
            <a:ext cx="269875" cy="192088"/>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spcBef>
                <a:spcPct val="0"/>
              </a:spcBef>
              <a:spcAft>
                <a:spcPct val="0"/>
              </a:spcAft>
              <a:buNone/>
            </a:pPr>
            <a:fld id="{95D1AF97-24C5-4536-A50D-F3F85F4BA9BC}" type="datetime'''E''''''''P''''''A'''''''''''''''''''''">
              <a:rPr lang="en-US" altLang="en-US" sz="1400" smtClean="0">
                <a:effectLst/>
              </a:rPr>
              <a:pPr marL="0" indent="0" algn="r">
                <a:spcBef>
                  <a:spcPct val="0"/>
                </a:spcBef>
                <a:spcAft>
                  <a:spcPct val="0"/>
                </a:spcAft>
                <a:buNone/>
              </a:pPr>
              <a:t>EPA</a:t>
            </a:fld>
            <a:endParaRPr lang="en-US" sz="1400"/>
          </a:p>
        </p:txBody>
      </p:sp>
      <p:sp>
        <p:nvSpPr>
          <p:cNvPr id="50" name="Text Placeholder 2">
            <a:extLst>
              <a:ext uri="{FF2B5EF4-FFF2-40B4-BE49-F238E27FC236}">
                <a16:creationId xmlns:a16="http://schemas.microsoft.com/office/drawing/2014/main" xmlns="" id="{41845A71-C369-2A42-A14F-2BD1985F756C}"/>
              </a:ext>
            </a:extLst>
          </p:cNvPr>
          <p:cNvSpPr>
            <a:spLocks noGrp="1"/>
          </p:cNvSpPr>
          <p:nvPr>
            <p:custDataLst>
              <p:tags r:id="rId5"/>
            </p:custDataLst>
          </p:nvPr>
        </p:nvSpPr>
        <p:spPr bwMode="auto">
          <a:xfrm>
            <a:off x="1206624" y="3887788"/>
            <a:ext cx="404813" cy="192088"/>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spcBef>
                <a:spcPct val="0"/>
              </a:spcBef>
              <a:spcAft>
                <a:spcPct val="0"/>
              </a:spcAft>
              <a:buNone/>
            </a:pPr>
            <a:r>
              <a:rPr lang="en-US" altLang="en-US" sz="1400">
                <a:effectLst/>
              </a:rPr>
              <a:t>U.S. Department </a:t>
            </a:r>
          </a:p>
          <a:p>
            <a:pPr marL="0" indent="0" algn="r">
              <a:spcBef>
                <a:spcPct val="0"/>
              </a:spcBef>
              <a:spcAft>
                <a:spcPct val="0"/>
              </a:spcAft>
              <a:buNone/>
            </a:pPr>
            <a:r>
              <a:rPr lang="en-US" altLang="en-US" sz="1400">
                <a:effectLst/>
              </a:rPr>
              <a:t>of Agriculture</a:t>
            </a:r>
            <a:endParaRPr lang="en-US" sz="1400"/>
          </a:p>
        </p:txBody>
      </p:sp>
      <p:sp>
        <p:nvSpPr>
          <p:cNvPr id="51" name="Text Placeholder 2">
            <a:extLst>
              <a:ext uri="{FF2B5EF4-FFF2-40B4-BE49-F238E27FC236}">
                <a16:creationId xmlns:a16="http://schemas.microsoft.com/office/drawing/2014/main" xmlns="" id="{41845A71-C369-2A42-A14F-2BD1985F756C}"/>
              </a:ext>
            </a:extLst>
          </p:cNvPr>
          <p:cNvSpPr>
            <a:spLocks noGrp="1"/>
          </p:cNvSpPr>
          <p:nvPr>
            <p:custDataLst>
              <p:tags r:id="rId6"/>
            </p:custDataLst>
          </p:nvPr>
        </p:nvSpPr>
        <p:spPr bwMode="auto">
          <a:xfrm>
            <a:off x="1297112" y="4659313"/>
            <a:ext cx="314325" cy="192088"/>
          </a:xfrm>
          <a:prstGeom prst="rect">
            <a:avLst/>
          </a:prstGeom>
          <a:noFill/>
          <a:ln>
            <a:noFill/>
          </a:ln>
          <a:effectLst/>
          <a:extLst>
            <a:ext uri="{909E8E84-426E-40DD-AFC4-6F175D3DCCD1}">
              <a14:hiddenFill xmlns:a14="http://schemas.microsoft.com/office/drawing/2010/main">
                <a:solidFill>
                  <a:schemeClr val="accent1"/>
                </a:solidFill>
              </a14:hiddenFill>
            </a:ext>
          </a:extLst>
        </p:spPr>
        <p:txBody>
          <a:bodyPr vert="horz" wrap="none" lIns="0" tIns="0" rIns="0" bIns="0" numCol="1" spcCol="0" rtlCol="0" anchor="ctr" anchorCtr="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a:spcBef>
                <a:spcPct val="0"/>
              </a:spcBef>
              <a:spcAft>
                <a:spcPct val="0"/>
              </a:spcAft>
              <a:buNone/>
            </a:pPr>
            <a:r>
              <a:rPr lang="en-US" altLang="en-US" sz="1400">
                <a:effectLst/>
              </a:rPr>
              <a:t>Department </a:t>
            </a:r>
          </a:p>
          <a:p>
            <a:pPr marL="0" indent="0" algn="r">
              <a:spcBef>
                <a:spcPct val="0"/>
              </a:spcBef>
              <a:spcAft>
                <a:spcPct val="0"/>
              </a:spcAft>
              <a:buNone/>
            </a:pPr>
            <a:r>
              <a:rPr lang="en-US" altLang="en-US" sz="1400">
                <a:effectLst/>
              </a:rPr>
              <a:t>of Energy </a:t>
            </a:r>
            <a:endParaRPr lang="en-US" sz="1400"/>
          </a:p>
        </p:txBody>
      </p:sp>
    </p:spTree>
    <p:extLst>
      <p:ext uri="{BB962C8B-B14F-4D97-AF65-F5344CB8AC3E}">
        <p14:creationId xmlns:p14="http://schemas.microsoft.com/office/powerpoint/2010/main" val="39502840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7A0235B7-A295-44E7-88B9-824D8904A9DF}"/>
              </a:ext>
            </a:extLst>
          </p:cNvPr>
          <p:cNvSpPr>
            <a:spLocks noGrp="1"/>
          </p:cNvSpPr>
          <p:nvPr>
            <p:ph type="sldNum" sz="quarter" idx="12"/>
          </p:nvPr>
        </p:nvSpPr>
        <p:spPr/>
        <p:txBody>
          <a:bodyPr/>
          <a:lstStyle/>
          <a:p>
            <a:fld id="{31FEFF75-79D2-EE46-877B-299D1510E681}" type="slidenum">
              <a:rPr lang="en-US" smtClean="0"/>
              <a:t>4</a:t>
            </a:fld>
            <a:endParaRPr lang="en-US"/>
          </a:p>
        </p:txBody>
      </p:sp>
      <p:sp>
        <p:nvSpPr>
          <p:cNvPr id="4" name="Title 3">
            <a:extLst>
              <a:ext uri="{FF2B5EF4-FFF2-40B4-BE49-F238E27FC236}">
                <a16:creationId xmlns:a16="http://schemas.microsoft.com/office/drawing/2014/main" xmlns="" id="{72546201-FF44-4566-AD90-675776B15862}"/>
              </a:ext>
            </a:extLst>
          </p:cNvPr>
          <p:cNvSpPr>
            <a:spLocks noGrp="1"/>
          </p:cNvSpPr>
          <p:nvPr>
            <p:ph type="ctrTitle"/>
          </p:nvPr>
        </p:nvSpPr>
        <p:spPr/>
        <p:txBody>
          <a:bodyPr vert="horz"/>
          <a:lstStyle/>
          <a:p>
            <a:r>
              <a:rPr lang="en-US" sz="3600"/>
              <a:t>EPA Programs</a:t>
            </a:r>
          </a:p>
        </p:txBody>
      </p:sp>
      <p:sp>
        <p:nvSpPr>
          <p:cNvPr id="13" name="TextBox 12">
            <a:extLst>
              <a:ext uri="{FF2B5EF4-FFF2-40B4-BE49-F238E27FC236}">
                <a16:creationId xmlns:a16="http://schemas.microsoft.com/office/drawing/2014/main" xmlns="" id="{4699F8F6-486F-4D25-AEAD-C13BC1B7D6A2}"/>
              </a:ext>
            </a:extLst>
          </p:cNvPr>
          <p:cNvSpPr txBox="1"/>
          <p:nvPr/>
        </p:nvSpPr>
        <p:spPr>
          <a:xfrm>
            <a:off x="392623" y="1479426"/>
            <a:ext cx="11369068" cy="4714111"/>
          </a:xfrm>
          <a:prstGeom prst="rect">
            <a:avLst/>
          </a:prstGeom>
          <a:noFill/>
        </p:spPr>
        <p:txBody>
          <a:bodyPr wrap="square" lIns="91440" tIns="45720" rIns="91440" bIns="45720" rtlCol="0" anchor="t">
            <a:spAutoFit/>
          </a:bodyPr>
          <a:lstStyle/>
          <a:p>
            <a:r>
              <a:rPr lang="en-US" sz="1600" b="1"/>
              <a:t>EPA received $41.5 billion in appropriations </a:t>
            </a:r>
            <a:r>
              <a:rPr lang="en-US" sz="1600"/>
              <a:t>to support 24 new and existing programs. This makes EPA the second largest recipient of discretionary funding after the U.S. Department of Agriculture.</a:t>
            </a:r>
          </a:p>
          <a:p>
            <a:endParaRPr lang="en-US" sz="1100"/>
          </a:p>
          <a:p>
            <a:r>
              <a:rPr lang="en-US" sz="1600" b="1"/>
              <a:t>Six new EPA programs account for 98% of this total funding</a:t>
            </a:r>
            <a:r>
              <a:rPr lang="en-US" sz="1600"/>
              <a:t>:</a:t>
            </a:r>
            <a:endParaRPr lang="en-US" sz="1600" b="1"/>
          </a:p>
          <a:p>
            <a:pPr marL="342900" indent="-342900">
              <a:spcAft>
                <a:spcPts val="800"/>
              </a:spcAft>
              <a:buFont typeface="Symbol" panose="05050102010706020507" pitchFamily="18" charset="2"/>
              <a:buChar char=""/>
            </a:pPr>
            <a:r>
              <a:rPr lang="en-US" sz="1600" b="1">
                <a:effectLst/>
                <a:latin typeface="Calibri"/>
                <a:ea typeface="Times New Roman" panose="02020603050405020304" pitchFamily="18" charset="0"/>
                <a:cs typeface="Calibri"/>
              </a:rPr>
              <a:t>Greenhouse Gas Reduction Fund ($27 billion) </a:t>
            </a:r>
            <a:r>
              <a:rPr lang="en-US" sz="1600">
                <a:effectLst/>
                <a:latin typeface="Calibri"/>
                <a:ea typeface="Times New Roman" panose="02020603050405020304" pitchFamily="18" charset="0"/>
                <a:cs typeface="Calibri"/>
              </a:rPr>
              <a:t>–</a:t>
            </a:r>
            <a:r>
              <a:rPr lang="en-US" sz="1600">
                <a:latin typeface="Calibri"/>
                <a:ea typeface="Times New Roman" panose="02020603050405020304" pitchFamily="18" charset="0"/>
                <a:cs typeface="Calibri"/>
              </a:rPr>
              <a:t> </a:t>
            </a:r>
            <a:r>
              <a:rPr lang="en-US" sz="1600" b="1">
                <a:ea typeface="+mn-lt"/>
                <a:cs typeface="+mn-lt"/>
              </a:rPr>
              <a:t> </a:t>
            </a:r>
            <a:r>
              <a:rPr lang="en-US" sz="1600">
                <a:ea typeface="+mn-lt"/>
                <a:cs typeface="+mn-lt"/>
              </a:rPr>
              <a:t>Provide capital to greenhouse gas mitigation projects not currently able to access private capital, particularly in low-income and disadvantaged communities</a:t>
            </a:r>
            <a:r>
              <a:rPr lang="en-US" sz="1600">
                <a:effectLst/>
                <a:latin typeface="Calibri"/>
                <a:ea typeface="Times New Roman" panose="02020603050405020304" pitchFamily="18" charset="0"/>
                <a:cs typeface="Calibri"/>
              </a:rPr>
              <a:t>. </a:t>
            </a:r>
            <a:endParaRPr lang="en-US" sz="1600">
              <a:effectLst/>
              <a:latin typeface="Times New Roman"/>
              <a:ea typeface="Calibri" panose="020F0502020204030204" pitchFamily="34" charset="0"/>
              <a:cs typeface="Calibri"/>
            </a:endParaRPr>
          </a:p>
          <a:p>
            <a:pPr marL="342900" marR="0" lvl="0" indent="-342900">
              <a:spcBef>
                <a:spcPts val="0"/>
              </a:spcBef>
              <a:spcAft>
                <a:spcPts val="800"/>
              </a:spcAft>
              <a:buFont typeface="Symbol" panose="05050102010706020507" pitchFamily="18" charset="2"/>
              <a:buChar char=""/>
            </a:pPr>
            <a:r>
              <a:rPr lang="en-US" sz="1600" b="1">
                <a:effectLst/>
                <a:latin typeface="Calibri"/>
                <a:ea typeface="Times New Roman" panose="02020603050405020304" pitchFamily="18" charset="0"/>
                <a:cs typeface="Calibri"/>
              </a:rPr>
              <a:t>Climate Pollution Reduction Grants ($5 billion) </a:t>
            </a:r>
            <a:r>
              <a:rPr lang="en-US" sz="1600">
                <a:effectLst/>
                <a:latin typeface="Calibri"/>
                <a:ea typeface="Times New Roman" panose="02020603050405020304" pitchFamily="18" charset="0"/>
                <a:cs typeface="Calibri"/>
              </a:rPr>
              <a:t>– Provide grants at the state, local, and Tribal level to develop plans to reduce greenhouse gas emissions and implement those plans. At least one grant will go to an eligible entity in every state</a:t>
            </a:r>
            <a:r>
              <a:rPr lang="en-US" sz="1600">
                <a:latin typeface="Calibri"/>
                <a:ea typeface="Times New Roman" panose="02020603050405020304" pitchFamily="18" charset="0"/>
                <a:cs typeface="Calibri"/>
              </a:rPr>
              <a:t>.</a:t>
            </a:r>
            <a:endParaRPr lang="en-US" sz="1600">
              <a:effectLst/>
              <a:latin typeface="Calibri"/>
              <a:ea typeface="Calibri" panose="020F0502020204030204" pitchFamily="34" charset="0"/>
              <a:cs typeface="Calibri"/>
            </a:endParaRPr>
          </a:p>
          <a:p>
            <a:pPr marL="342900" marR="0" lvl="0" indent="-342900">
              <a:spcBef>
                <a:spcPts val="0"/>
              </a:spcBef>
              <a:spcAft>
                <a:spcPts val="800"/>
              </a:spcAft>
              <a:buFont typeface="Symbol" panose="05050102010706020507" pitchFamily="18" charset="2"/>
              <a:buChar char=""/>
            </a:pPr>
            <a:r>
              <a:rPr lang="en-US" sz="1600" b="1">
                <a:effectLst/>
                <a:latin typeface="Calibri"/>
                <a:ea typeface="Times New Roman" panose="02020603050405020304" pitchFamily="18" charset="0"/>
                <a:cs typeface="Calibri"/>
              </a:rPr>
              <a:t>Environmental and Climate Justice Block Grants ($3 billion) </a:t>
            </a:r>
            <a:r>
              <a:rPr lang="en-US" sz="1600">
                <a:effectLst/>
                <a:latin typeface="Calibri"/>
                <a:ea typeface="Times New Roman" panose="02020603050405020304" pitchFamily="18" charset="0"/>
                <a:cs typeface="Calibri"/>
              </a:rPr>
              <a:t>–</a:t>
            </a:r>
            <a:r>
              <a:rPr lang="en-US" sz="1600">
                <a:latin typeface="Calibri"/>
                <a:ea typeface="Times New Roman" panose="02020603050405020304" pitchFamily="18" charset="0"/>
                <a:cs typeface="Calibri"/>
              </a:rPr>
              <a:t> Fund</a:t>
            </a:r>
            <a:r>
              <a:rPr lang="en-US" sz="1600">
                <a:effectLst/>
                <a:latin typeface="Calibri"/>
                <a:ea typeface="Times New Roman" panose="02020603050405020304" pitchFamily="18" charset="0"/>
                <a:cs typeface="Calibri"/>
              </a:rPr>
              <a:t> community-based nonprofit organizations to support a wide range of climate and environmental justice activities.</a:t>
            </a:r>
          </a:p>
          <a:p>
            <a:pPr marL="342900" marR="0" lvl="0" indent="-342900">
              <a:spcBef>
                <a:spcPts val="0"/>
              </a:spcBef>
              <a:spcAft>
                <a:spcPts val="800"/>
              </a:spcAft>
              <a:buFont typeface="Symbol" panose="05050102010706020507" pitchFamily="18" charset="2"/>
              <a:buChar char=""/>
            </a:pPr>
            <a:r>
              <a:rPr lang="en-US" sz="1600" b="1">
                <a:effectLst/>
                <a:latin typeface="Calibri"/>
                <a:ea typeface="Times New Roman" panose="02020603050405020304" pitchFamily="18" charset="0"/>
                <a:cs typeface="Calibri"/>
              </a:rPr>
              <a:t>Reduce Air Pollution at Ports ($3 billion) </a:t>
            </a:r>
            <a:r>
              <a:rPr lang="en-US" sz="1600">
                <a:effectLst/>
                <a:latin typeface="Calibri"/>
                <a:ea typeface="Times New Roman" panose="02020603050405020304" pitchFamily="18" charset="0"/>
                <a:cs typeface="Calibri"/>
              </a:rPr>
              <a:t>– </a:t>
            </a:r>
            <a:r>
              <a:rPr lang="en-US" sz="1600">
                <a:latin typeface="Calibri"/>
                <a:ea typeface="Times New Roman" panose="02020603050405020304" pitchFamily="18" charset="0"/>
                <a:cs typeface="Calibri"/>
              </a:rPr>
              <a:t>A</a:t>
            </a:r>
            <a:r>
              <a:rPr lang="en-US" sz="1600">
                <a:effectLst/>
                <a:latin typeface="Calibri"/>
                <a:ea typeface="Times New Roman" panose="02020603050405020304" pitchFamily="18" charset="0"/>
                <a:cs typeface="Calibri"/>
              </a:rPr>
              <a:t>ward rebates and grants for ports to purchase and install zero-emission technology and develop climate action plans</a:t>
            </a:r>
            <a:r>
              <a:rPr lang="en-US" sz="1600">
                <a:latin typeface="Calibri"/>
                <a:ea typeface="Times New Roman" panose="02020603050405020304" pitchFamily="18" charset="0"/>
                <a:cs typeface="Calibri"/>
              </a:rPr>
              <a:t>.</a:t>
            </a:r>
            <a:endParaRPr lang="en-US" sz="1600">
              <a:effectLst/>
              <a:latin typeface="Calibri"/>
              <a:ea typeface="Calibri" panose="020F0502020204030204" pitchFamily="34" charset="0"/>
              <a:cs typeface="Calibri"/>
            </a:endParaRPr>
          </a:p>
          <a:p>
            <a:pPr marL="342900" marR="0" lvl="0" indent="-342900">
              <a:spcBef>
                <a:spcPts val="0"/>
              </a:spcBef>
              <a:spcAft>
                <a:spcPts val="800"/>
              </a:spcAft>
              <a:buFont typeface="Symbol" panose="05050102010706020507" pitchFamily="18" charset="2"/>
              <a:buChar char=""/>
            </a:pPr>
            <a:r>
              <a:rPr lang="en-US" sz="1600" b="1">
                <a:effectLst/>
                <a:latin typeface="Calibri"/>
                <a:ea typeface="Times New Roman" panose="02020603050405020304" pitchFamily="18" charset="0"/>
                <a:cs typeface="Calibri"/>
              </a:rPr>
              <a:t>Methane Emissions Reduction Program ($1.55 billion) </a:t>
            </a:r>
            <a:r>
              <a:rPr lang="en-US" sz="1600">
                <a:effectLst/>
                <a:latin typeface="Calibri"/>
                <a:ea typeface="Times New Roman" panose="02020603050405020304" pitchFamily="18" charset="0"/>
                <a:cs typeface="Calibri"/>
              </a:rPr>
              <a:t>– Fund grants and technical assistance to accelerate emissions reduction from petroleum and natural gas systems. Also establish a methane waste emissions charge starting at $900 per ton in 2024 and increasing to $1,500 per ton by 2026.</a:t>
            </a:r>
            <a:endParaRPr lang="en-US" sz="1600" b="1">
              <a:effectLst/>
              <a:latin typeface="Calibri"/>
              <a:ea typeface="Times New Roman" panose="02020603050405020304" pitchFamily="18" charset="0"/>
              <a:cs typeface="Calibri"/>
            </a:endParaRPr>
          </a:p>
          <a:p>
            <a:pPr marL="342900" indent="-342900">
              <a:spcAft>
                <a:spcPts val="800"/>
              </a:spcAft>
              <a:buFont typeface="Symbol" panose="05050102010706020507" pitchFamily="18" charset="2"/>
              <a:buChar char=""/>
            </a:pPr>
            <a:r>
              <a:rPr lang="en-US" sz="1600" b="1">
                <a:effectLst/>
                <a:latin typeface="Calibri"/>
                <a:ea typeface="Times New Roman" panose="02020603050405020304" pitchFamily="18" charset="0"/>
                <a:cs typeface="Calibri"/>
              </a:rPr>
              <a:t>Clean Heavy-Duty Vehicles ($1 billion) – </a:t>
            </a:r>
            <a:r>
              <a:rPr lang="en-US" sz="1600">
                <a:effectLst/>
                <a:latin typeface="Calibri"/>
                <a:ea typeface="Times New Roman" panose="02020603050405020304" pitchFamily="18" charset="0"/>
                <a:cs typeface="Calibri"/>
              </a:rPr>
              <a:t>Provide grants, rebates, and contract support to replace heavy duty vehicles with zero emission alternatives. $400 million is specifically for nonattainment areas.</a:t>
            </a:r>
            <a:r>
              <a:rPr lang="en-US" sz="1600">
                <a:latin typeface="Calibri"/>
                <a:ea typeface="Times New Roman" panose="02020603050405020304" pitchFamily="18" charset="0"/>
                <a:cs typeface="Calibri"/>
              </a:rPr>
              <a:t> </a:t>
            </a:r>
            <a:endParaRPr lang="en-US" sz="1600">
              <a:effectLst/>
              <a:latin typeface="Calibri" panose="020F0502020204030204" pitchFamily="34" charset="0"/>
              <a:ea typeface="Times New Roman" panose="02020603050405020304" pitchFamily="18" charset="0"/>
              <a:cs typeface="Calibri"/>
            </a:endParaRPr>
          </a:p>
        </p:txBody>
      </p:sp>
    </p:spTree>
    <p:extLst>
      <p:ext uri="{BB962C8B-B14F-4D97-AF65-F5344CB8AC3E}">
        <p14:creationId xmlns:p14="http://schemas.microsoft.com/office/powerpoint/2010/main" val="1342287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C6CF5557-E54C-4C57-B4A5-BF4CE611CE59}"/>
              </a:ext>
            </a:extLst>
          </p:cNvPr>
          <p:cNvSpPr>
            <a:spLocks noGrp="1"/>
          </p:cNvSpPr>
          <p:nvPr>
            <p:ph type="sldNum" sz="quarter" idx="12"/>
          </p:nvPr>
        </p:nvSpPr>
        <p:spPr/>
        <p:txBody>
          <a:bodyPr/>
          <a:lstStyle/>
          <a:p>
            <a:fld id="{31FEFF75-79D2-EE46-877B-299D1510E681}" type="slidenum">
              <a:rPr lang="en-US" smtClean="0"/>
              <a:t>5</a:t>
            </a:fld>
            <a:endParaRPr lang="en-US"/>
          </a:p>
        </p:txBody>
      </p:sp>
      <p:sp>
        <p:nvSpPr>
          <p:cNvPr id="4" name="Title 3">
            <a:extLst>
              <a:ext uri="{FF2B5EF4-FFF2-40B4-BE49-F238E27FC236}">
                <a16:creationId xmlns:a16="http://schemas.microsoft.com/office/drawing/2014/main" xmlns="" id="{8EAF3622-E9B3-4A16-912F-0C5FA45CE23E}"/>
              </a:ext>
            </a:extLst>
          </p:cNvPr>
          <p:cNvSpPr>
            <a:spLocks noGrp="1"/>
          </p:cNvSpPr>
          <p:nvPr>
            <p:ph type="ctrTitle"/>
          </p:nvPr>
        </p:nvSpPr>
        <p:spPr/>
        <p:txBody>
          <a:bodyPr vert="horz"/>
          <a:lstStyle/>
          <a:p>
            <a:r>
              <a:rPr lang="en-US" sz="3600"/>
              <a:t>ADDITIONAL programs total $906 million</a:t>
            </a:r>
          </a:p>
        </p:txBody>
      </p:sp>
      <p:graphicFrame>
        <p:nvGraphicFramePr>
          <p:cNvPr id="8" name="Table 7">
            <a:extLst>
              <a:ext uri="{FF2B5EF4-FFF2-40B4-BE49-F238E27FC236}">
                <a16:creationId xmlns:a16="http://schemas.microsoft.com/office/drawing/2014/main" xmlns="" id="{5BD59845-D2E1-4F57-8BEC-5753A49218E6}"/>
              </a:ext>
            </a:extLst>
          </p:cNvPr>
          <p:cNvGraphicFramePr>
            <a:graphicFrameLocks noGrp="1"/>
          </p:cNvGraphicFramePr>
          <p:nvPr>
            <p:extLst>
              <p:ext uri="{D42A27DB-BD31-4B8C-83A1-F6EECF244321}">
                <p14:modId xmlns:p14="http://schemas.microsoft.com/office/powerpoint/2010/main" val="2763217085"/>
              </p:ext>
            </p:extLst>
          </p:nvPr>
        </p:nvGraphicFramePr>
        <p:xfrm>
          <a:off x="283534" y="1577162"/>
          <a:ext cx="8463520" cy="4779184"/>
        </p:xfrm>
        <a:graphic>
          <a:graphicData uri="http://schemas.openxmlformats.org/drawingml/2006/table">
            <a:tbl>
              <a:tblPr>
                <a:tableStyleId>{21E4AEA4-8DFA-4A89-87EB-49C32662AFE0}</a:tableStyleId>
              </a:tblPr>
              <a:tblGrid>
                <a:gridCol w="7064107">
                  <a:extLst>
                    <a:ext uri="{9D8B030D-6E8A-4147-A177-3AD203B41FA5}">
                      <a16:colId xmlns:a16="http://schemas.microsoft.com/office/drawing/2014/main" xmlns="" val="1950982131"/>
                    </a:ext>
                  </a:extLst>
                </a:gridCol>
                <a:gridCol w="1399413">
                  <a:extLst>
                    <a:ext uri="{9D8B030D-6E8A-4147-A177-3AD203B41FA5}">
                      <a16:colId xmlns:a16="http://schemas.microsoft.com/office/drawing/2014/main" xmlns="" val="2075125898"/>
                    </a:ext>
                  </a:extLst>
                </a:gridCol>
              </a:tblGrid>
              <a:tr h="298699">
                <a:tc>
                  <a:txBody>
                    <a:bodyPr/>
                    <a:lstStyle/>
                    <a:p>
                      <a:pPr algn="l" fontAlgn="b"/>
                      <a:r>
                        <a:rPr lang="en-US" sz="1400" b="1" i="0" u="none" strike="noStrike">
                          <a:solidFill>
                            <a:srgbClr val="000000"/>
                          </a:solidFill>
                          <a:effectLst/>
                          <a:latin typeface="+mn-lt"/>
                        </a:rPr>
                        <a:t>National Program Office and Program</a:t>
                      </a:r>
                    </a:p>
                  </a:txBody>
                  <a:tcPr marL="9459" marR="9459" marT="9459" marB="0" anchor="b"/>
                </a:tc>
                <a:tc>
                  <a:txBody>
                    <a:bodyPr/>
                    <a:lstStyle/>
                    <a:p>
                      <a:pPr algn="l" fontAlgn="b"/>
                      <a:r>
                        <a:rPr lang="en-US" sz="1400" b="1" u="none" strike="noStrike">
                          <a:effectLst/>
                          <a:latin typeface="+mn-lt"/>
                        </a:rPr>
                        <a:t>Funding ($)</a:t>
                      </a:r>
                      <a:endParaRPr lang="en-US" sz="1400" b="1" i="0" u="none" strike="noStrike">
                        <a:solidFill>
                          <a:srgbClr val="000000"/>
                        </a:solidFill>
                        <a:effectLst/>
                        <a:latin typeface="+mn-lt"/>
                      </a:endParaRPr>
                    </a:p>
                  </a:txBody>
                  <a:tcPr marL="9459" marR="9459" marT="9459" marB="0" anchor="b"/>
                </a:tc>
                <a:extLst>
                  <a:ext uri="{0D108BD9-81ED-4DB2-BD59-A6C34878D82A}">
                    <a16:rowId xmlns:a16="http://schemas.microsoft.com/office/drawing/2014/main" xmlns="" val="3474254408"/>
                  </a:ext>
                </a:extLst>
              </a:tr>
              <a:tr h="298699">
                <a:tc>
                  <a:txBody>
                    <a:bodyPr/>
                    <a:lstStyle/>
                    <a:p>
                      <a:pPr algn="l" fontAlgn="b"/>
                      <a:r>
                        <a:rPr lang="en-US" sz="1400" b="1" u="none" strike="noStrike">
                          <a:effectLst/>
                          <a:latin typeface="+mn-lt"/>
                        </a:rPr>
                        <a:t>Office of Air (OAR)</a:t>
                      </a:r>
                      <a:endParaRPr lang="en-US" sz="1400" b="1" i="0" u="none" strike="noStrike">
                        <a:solidFill>
                          <a:srgbClr val="000000"/>
                        </a:solidFill>
                        <a:effectLst/>
                        <a:latin typeface="+mn-lt"/>
                      </a:endParaRPr>
                    </a:p>
                  </a:txBody>
                  <a:tcPr marL="9459" marR="9459" marT="9459" marB="0" anchor="b"/>
                </a:tc>
                <a:tc>
                  <a:txBody>
                    <a:bodyPr/>
                    <a:lstStyle/>
                    <a:p>
                      <a:pPr algn="r" fontAlgn="b"/>
                      <a:r>
                        <a:rPr lang="en-US" sz="1400" b="1" u="none" strike="noStrike">
                          <a:effectLst/>
                          <a:latin typeface="+mn-lt"/>
                        </a:rPr>
                        <a:t>491,000,000</a:t>
                      </a:r>
                      <a:endParaRPr lang="en-US" sz="1400" b="1" i="0" u="none" strike="noStrike">
                        <a:solidFill>
                          <a:srgbClr val="000000"/>
                        </a:solidFill>
                        <a:effectLst/>
                        <a:latin typeface="+mn-lt"/>
                      </a:endParaRPr>
                    </a:p>
                  </a:txBody>
                  <a:tcPr marL="9459" marR="9459" marT="9459" marB="0" anchor="b"/>
                </a:tc>
                <a:extLst>
                  <a:ext uri="{0D108BD9-81ED-4DB2-BD59-A6C34878D82A}">
                    <a16:rowId xmlns:a16="http://schemas.microsoft.com/office/drawing/2014/main" xmlns="" val="3443447003"/>
                  </a:ext>
                </a:extLst>
              </a:tr>
              <a:tr h="298699">
                <a:tc>
                  <a:txBody>
                    <a:bodyPr/>
                    <a:lstStyle/>
                    <a:p>
                      <a:pPr algn="l" fontAlgn="b"/>
                      <a:r>
                        <a:rPr lang="en-US" sz="1400" u="none" strike="noStrike">
                          <a:effectLst/>
                          <a:latin typeface="+mn-lt"/>
                        </a:rPr>
                        <a:t>Funding to Address Air Pollution - Fenceline Air Monitoring &amp; Screening Air Monitoring</a:t>
                      </a:r>
                      <a:endParaRPr lang="en-US" sz="1400" b="0" i="0" u="none" strike="noStrike">
                        <a:solidFill>
                          <a:srgbClr val="000000"/>
                        </a:solidFill>
                        <a:effectLst/>
                        <a:latin typeface="+mn-lt"/>
                      </a:endParaRPr>
                    </a:p>
                  </a:txBody>
                  <a:tcPr marL="85135" marR="9459" marT="9459" marB="0" anchor="b"/>
                </a:tc>
                <a:tc>
                  <a:txBody>
                    <a:bodyPr/>
                    <a:lstStyle/>
                    <a:p>
                      <a:pPr algn="r" fontAlgn="b"/>
                      <a:r>
                        <a:rPr lang="en-US" sz="1400" u="none" strike="noStrike">
                          <a:effectLst/>
                          <a:latin typeface="+mn-lt"/>
                        </a:rPr>
                        <a:t>235,500,000</a:t>
                      </a:r>
                      <a:endParaRPr lang="en-US" sz="1400" b="0" i="0" u="none" strike="noStrike">
                        <a:solidFill>
                          <a:srgbClr val="000000"/>
                        </a:solidFill>
                        <a:effectLst/>
                        <a:latin typeface="+mn-lt"/>
                      </a:endParaRPr>
                    </a:p>
                  </a:txBody>
                  <a:tcPr marL="9459" marR="9459" marT="9459" marB="0" anchor="b"/>
                </a:tc>
                <a:extLst>
                  <a:ext uri="{0D108BD9-81ED-4DB2-BD59-A6C34878D82A}">
                    <a16:rowId xmlns:a16="http://schemas.microsoft.com/office/drawing/2014/main" xmlns="" val="1375582392"/>
                  </a:ext>
                </a:extLst>
              </a:tr>
              <a:tr h="298699">
                <a:tc>
                  <a:txBody>
                    <a:bodyPr/>
                    <a:lstStyle/>
                    <a:p>
                      <a:pPr algn="l" fontAlgn="b"/>
                      <a:r>
                        <a:rPr lang="en-US" sz="1400" u="none" strike="noStrike">
                          <a:effectLst/>
                          <a:latin typeface="+mn-lt"/>
                        </a:rPr>
                        <a:t>Low Emissions Electricity Program</a:t>
                      </a:r>
                      <a:endParaRPr lang="en-US" sz="1400" b="0" i="0" u="none" strike="noStrike">
                        <a:solidFill>
                          <a:srgbClr val="000000"/>
                        </a:solidFill>
                        <a:effectLst/>
                        <a:latin typeface="+mn-lt"/>
                      </a:endParaRPr>
                    </a:p>
                  </a:txBody>
                  <a:tcPr marL="85135" marR="9459" marT="9459" marB="0" anchor="b"/>
                </a:tc>
                <a:tc>
                  <a:txBody>
                    <a:bodyPr/>
                    <a:lstStyle/>
                    <a:p>
                      <a:pPr algn="r" fontAlgn="b"/>
                      <a:r>
                        <a:rPr lang="en-US" sz="1400" u="none" strike="noStrike">
                          <a:effectLst/>
                          <a:latin typeface="+mn-lt"/>
                        </a:rPr>
                        <a:t>87,000,000</a:t>
                      </a:r>
                      <a:endParaRPr lang="en-US" sz="1400" b="0" i="0" u="none" strike="noStrike">
                        <a:solidFill>
                          <a:srgbClr val="000000"/>
                        </a:solidFill>
                        <a:effectLst/>
                        <a:latin typeface="+mn-lt"/>
                      </a:endParaRPr>
                    </a:p>
                  </a:txBody>
                  <a:tcPr marL="9459" marR="9459" marT="9459" marB="0" anchor="b"/>
                </a:tc>
                <a:extLst>
                  <a:ext uri="{0D108BD9-81ED-4DB2-BD59-A6C34878D82A}">
                    <a16:rowId xmlns:a16="http://schemas.microsoft.com/office/drawing/2014/main" xmlns="" val="510286471"/>
                  </a:ext>
                </a:extLst>
              </a:tr>
              <a:tr h="298699">
                <a:tc>
                  <a:txBody>
                    <a:bodyPr/>
                    <a:lstStyle/>
                    <a:p>
                      <a:pPr algn="l" fontAlgn="b"/>
                      <a:r>
                        <a:rPr lang="en-US" sz="1400" u="none" strike="noStrike">
                          <a:effectLst/>
                          <a:latin typeface="+mn-lt"/>
                        </a:rPr>
                        <a:t>Diesel Emissions Reductions</a:t>
                      </a:r>
                      <a:endParaRPr lang="en-US" sz="1400" b="0" i="0" u="none" strike="noStrike">
                        <a:solidFill>
                          <a:srgbClr val="000000"/>
                        </a:solidFill>
                        <a:effectLst/>
                        <a:latin typeface="+mn-lt"/>
                      </a:endParaRPr>
                    </a:p>
                  </a:txBody>
                  <a:tcPr marL="85135" marR="9459" marT="9459" marB="0" anchor="b"/>
                </a:tc>
                <a:tc>
                  <a:txBody>
                    <a:bodyPr/>
                    <a:lstStyle/>
                    <a:p>
                      <a:pPr algn="r" fontAlgn="b"/>
                      <a:r>
                        <a:rPr lang="en-US" sz="1400" u="none" strike="noStrike">
                          <a:effectLst/>
                          <a:latin typeface="+mn-lt"/>
                        </a:rPr>
                        <a:t>60,000,000</a:t>
                      </a:r>
                      <a:endParaRPr lang="en-US" sz="1400" b="0" i="0" u="none" strike="noStrike">
                        <a:solidFill>
                          <a:srgbClr val="000000"/>
                        </a:solidFill>
                        <a:effectLst/>
                        <a:latin typeface="+mn-lt"/>
                      </a:endParaRPr>
                    </a:p>
                  </a:txBody>
                  <a:tcPr marL="9459" marR="9459" marT="9459" marB="0" anchor="b"/>
                </a:tc>
                <a:extLst>
                  <a:ext uri="{0D108BD9-81ED-4DB2-BD59-A6C34878D82A}">
                    <a16:rowId xmlns:a16="http://schemas.microsoft.com/office/drawing/2014/main" xmlns="" val="24242917"/>
                  </a:ext>
                </a:extLst>
              </a:tr>
              <a:tr h="298699">
                <a:tc>
                  <a:txBody>
                    <a:bodyPr/>
                    <a:lstStyle/>
                    <a:p>
                      <a:pPr algn="l" fontAlgn="b"/>
                      <a:r>
                        <a:rPr lang="en-US" sz="1400" u="none" strike="noStrike">
                          <a:effectLst/>
                          <a:latin typeface="+mn-lt"/>
                        </a:rPr>
                        <a:t>Funding to Address Air Pollution at Schools</a:t>
                      </a:r>
                      <a:endParaRPr lang="en-US" sz="1400" b="0" i="0" u="none" strike="noStrike">
                        <a:solidFill>
                          <a:srgbClr val="000000"/>
                        </a:solidFill>
                        <a:effectLst/>
                        <a:latin typeface="+mn-lt"/>
                      </a:endParaRPr>
                    </a:p>
                  </a:txBody>
                  <a:tcPr marL="85135" marR="9459" marT="9459" marB="0" anchor="b"/>
                </a:tc>
                <a:tc>
                  <a:txBody>
                    <a:bodyPr/>
                    <a:lstStyle/>
                    <a:p>
                      <a:pPr algn="r" fontAlgn="b"/>
                      <a:r>
                        <a:rPr lang="en-US" sz="1400" u="none" strike="noStrike">
                          <a:effectLst/>
                          <a:latin typeface="+mn-lt"/>
                        </a:rPr>
                        <a:t>50,000,000</a:t>
                      </a:r>
                      <a:endParaRPr lang="en-US" sz="1400" b="0" i="0" u="none" strike="noStrike">
                        <a:solidFill>
                          <a:srgbClr val="000000"/>
                        </a:solidFill>
                        <a:effectLst/>
                        <a:latin typeface="+mn-lt"/>
                      </a:endParaRPr>
                    </a:p>
                  </a:txBody>
                  <a:tcPr marL="9459" marR="9459" marT="9459" marB="0" anchor="b"/>
                </a:tc>
                <a:extLst>
                  <a:ext uri="{0D108BD9-81ED-4DB2-BD59-A6C34878D82A}">
                    <a16:rowId xmlns:a16="http://schemas.microsoft.com/office/drawing/2014/main" xmlns="" val="3889356634"/>
                  </a:ext>
                </a:extLst>
              </a:tr>
              <a:tr h="298699">
                <a:tc>
                  <a:txBody>
                    <a:bodyPr/>
                    <a:lstStyle/>
                    <a:p>
                      <a:pPr algn="l" fontAlgn="b"/>
                      <a:r>
                        <a:rPr lang="en-US" sz="1400" u="none" strike="noStrike">
                          <a:effectLst/>
                          <a:latin typeface="+mn-lt"/>
                        </a:rPr>
                        <a:t>Funding for Implementation of the American Innovation &amp; Manufacturing Act on HFCs</a:t>
                      </a:r>
                      <a:endParaRPr lang="en-US" sz="1400" b="0" i="0" u="none" strike="noStrike">
                        <a:solidFill>
                          <a:srgbClr val="000000"/>
                        </a:solidFill>
                        <a:effectLst/>
                        <a:latin typeface="+mn-lt"/>
                      </a:endParaRPr>
                    </a:p>
                  </a:txBody>
                  <a:tcPr marL="85135" marR="9459" marT="9459" marB="0" anchor="b"/>
                </a:tc>
                <a:tc>
                  <a:txBody>
                    <a:bodyPr/>
                    <a:lstStyle/>
                    <a:p>
                      <a:pPr algn="r" fontAlgn="b"/>
                      <a:r>
                        <a:rPr lang="en-US" sz="1400" u="none" strike="noStrike">
                          <a:effectLst/>
                          <a:latin typeface="+mn-lt"/>
                        </a:rPr>
                        <a:t>38,500,000</a:t>
                      </a:r>
                      <a:endParaRPr lang="en-US" sz="1400" b="0" i="0" u="none" strike="noStrike">
                        <a:solidFill>
                          <a:srgbClr val="000000"/>
                        </a:solidFill>
                        <a:effectLst/>
                        <a:latin typeface="+mn-lt"/>
                      </a:endParaRPr>
                    </a:p>
                  </a:txBody>
                  <a:tcPr marL="9459" marR="9459" marT="9459" marB="0" anchor="b"/>
                </a:tc>
                <a:extLst>
                  <a:ext uri="{0D108BD9-81ED-4DB2-BD59-A6C34878D82A}">
                    <a16:rowId xmlns:a16="http://schemas.microsoft.com/office/drawing/2014/main" xmlns="" val="572328907"/>
                  </a:ext>
                </a:extLst>
              </a:tr>
              <a:tr h="298699">
                <a:tc>
                  <a:txBody>
                    <a:bodyPr/>
                    <a:lstStyle/>
                    <a:p>
                      <a:pPr algn="l" fontAlgn="b"/>
                      <a:r>
                        <a:rPr lang="en-US" sz="1400" u="none" strike="noStrike">
                          <a:effectLst/>
                          <a:latin typeface="+mn-lt"/>
                        </a:rPr>
                        <a:t>Funding for Section 211(o) </a:t>
                      </a:r>
                      <a:r>
                        <a:rPr lang="en-US" sz="1400" u="none" strike="noStrike">
                          <a:solidFill>
                            <a:schemeClr val="tx1"/>
                          </a:solidFill>
                          <a:effectLst/>
                          <a:latin typeface="+mn-lt"/>
                        </a:rPr>
                        <a:t>of the Clean Air Act (Renewable Fuels)</a:t>
                      </a:r>
                      <a:endParaRPr lang="en-US" sz="1400" b="0" i="0" u="none" strike="noStrike">
                        <a:solidFill>
                          <a:schemeClr val="tx1"/>
                        </a:solidFill>
                        <a:effectLst/>
                        <a:latin typeface="+mn-lt"/>
                      </a:endParaRPr>
                    </a:p>
                  </a:txBody>
                  <a:tcPr marL="85135" marR="9459" marT="9459" marB="0" anchor="b"/>
                </a:tc>
                <a:tc>
                  <a:txBody>
                    <a:bodyPr/>
                    <a:lstStyle/>
                    <a:p>
                      <a:pPr algn="r" fontAlgn="b"/>
                      <a:r>
                        <a:rPr lang="en-US" sz="1400" u="none" strike="noStrike">
                          <a:effectLst/>
                          <a:latin typeface="+mn-lt"/>
                        </a:rPr>
                        <a:t>15,000,000</a:t>
                      </a:r>
                      <a:endParaRPr lang="en-US" sz="1400" b="0" i="0" u="none" strike="noStrike">
                        <a:solidFill>
                          <a:srgbClr val="000000"/>
                        </a:solidFill>
                        <a:effectLst/>
                        <a:latin typeface="+mn-lt"/>
                      </a:endParaRPr>
                    </a:p>
                  </a:txBody>
                  <a:tcPr marL="9459" marR="9459" marT="9459" marB="0" anchor="b"/>
                </a:tc>
                <a:extLst>
                  <a:ext uri="{0D108BD9-81ED-4DB2-BD59-A6C34878D82A}">
                    <a16:rowId xmlns:a16="http://schemas.microsoft.com/office/drawing/2014/main" xmlns="" val="1601727789"/>
                  </a:ext>
                </a:extLst>
              </a:tr>
              <a:tr h="298699">
                <a:tc>
                  <a:txBody>
                    <a:bodyPr/>
                    <a:lstStyle/>
                    <a:p>
                      <a:pPr algn="l" fontAlgn="b"/>
                      <a:r>
                        <a:rPr lang="en-US" sz="1400" u="none" strike="noStrike">
                          <a:effectLst/>
                          <a:latin typeface="+mn-lt"/>
                        </a:rPr>
                        <a:t>Greenhouse Gas Corporate Reporting</a:t>
                      </a:r>
                      <a:endParaRPr lang="en-US" sz="1400" b="0" i="0" u="none" strike="noStrike">
                        <a:solidFill>
                          <a:srgbClr val="000000"/>
                        </a:solidFill>
                        <a:effectLst/>
                        <a:latin typeface="+mn-lt"/>
                      </a:endParaRPr>
                    </a:p>
                  </a:txBody>
                  <a:tcPr marL="85135" marR="9459" marT="9459" marB="0" anchor="b"/>
                </a:tc>
                <a:tc>
                  <a:txBody>
                    <a:bodyPr/>
                    <a:lstStyle/>
                    <a:p>
                      <a:pPr algn="r" fontAlgn="b"/>
                      <a:r>
                        <a:rPr lang="en-US" sz="1400" u="none" strike="noStrike">
                          <a:effectLst/>
                          <a:latin typeface="+mn-lt"/>
                        </a:rPr>
                        <a:t>5,000,000</a:t>
                      </a:r>
                      <a:endParaRPr lang="en-US" sz="1400" b="0" i="0" u="none" strike="noStrike">
                        <a:solidFill>
                          <a:srgbClr val="000000"/>
                        </a:solidFill>
                        <a:effectLst/>
                        <a:latin typeface="+mn-lt"/>
                      </a:endParaRPr>
                    </a:p>
                  </a:txBody>
                  <a:tcPr marL="9459" marR="9459" marT="9459" marB="0" anchor="b"/>
                </a:tc>
                <a:extLst>
                  <a:ext uri="{0D108BD9-81ED-4DB2-BD59-A6C34878D82A}">
                    <a16:rowId xmlns:a16="http://schemas.microsoft.com/office/drawing/2014/main" xmlns="" val="3855015774"/>
                  </a:ext>
                </a:extLst>
              </a:tr>
              <a:tr h="298699">
                <a:tc>
                  <a:txBody>
                    <a:bodyPr/>
                    <a:lstStyle/>
                    <a:p>
                      <a:pPr algn="l" fontAlgn="b"/>
                      <a:r>
                        <a:rPr lang="en-US" sz="1400" b="1" u="none" strike="noStrike">
                          <a:effectLst/>
                          <a:latin typeface="+mn-lt"/>
                        </a:rPr>
                        <a:t>Office of Chemical Safety and Pollution Prevention (OCSPP)</a:t>
                      </a:r>
                      <a:endParaRPr lang="en-US" sz="1400" b="1" i="0" u="none" strike="noStrike">
                        <a:solidFill>
                          <a:srgbClr val="000000"/>
                        </a:solidFill>
                        <a:effectLst/>
                        <a:latin typeface="+mn-lt"/>
                      </a:endParaRPr>
                    </a:p>
                  </a:txBody>
                  <a:tcPr marL="9459" marR="9459" marT="9459" marB="0" anchor="b"/>
                </a:tc>
                <a:tc>
                  <a:txBody>
                    <a:bodyPr/>
                    <a:lstStyle/>
                    <a:p>
                      <a:pPr algn="r" fontAlgn="b"/>
                      <a:r>
                        <a:rPr lang="en-US" sz="1400" b="1" u="none" strike="noStrike">
                          <a:effectLst/>
                          <a:latin typeface="+mn-lt"/>
                        </a:rPr>
                        <a:t>350,000,000</a:t>
                      </a:r>
                      <a:endParaRPr lang="en-US" sz="1400" b="1" i="0" u="none" strike="noStrike">
                        <a:solidFill>
                          <a:srgbClr val="000000"/>
                        </a:solidFill>
                        <a:effectLst/>
                        <a:latin typeface="+mn-lt"/>
                      </a:endParaRPr>
                    </a:p>
                  </a:txBody>
                  <a:tcPr marL="9459" marR="9459" marT="9459" marB="0" anchor="b"/>
                </a:tc>
                <a:extLst>
                  <a:ext uri="{0D108BD9-81ED-4DB2-BD59-A6C34878D82A}">
                    <a16:rowId xmlns:a16="http://schemas.microsoft.com/office/drawing/2014/main" xmlns="" val="1470729925"/>
                  </a:ext>
                </a:extLst>
              </a:tr>
              <a:tr h="298699">
                <a:tc>
                  <a:txBody>
                    <a:bodyPr/>
                    <a:lstStyle/>
                    <a:p>
                      <a:pPr algn="l" fontAlgn="b"/>
                      <a:r>
                        <a:rPr lang="en-US" sz="1400" u="none" strike="noStrike">
                          <a:effectLst/>
                          <a:latin typeface="+mn-lt"/>
                        </a:rPr>
                        <a:t>Environmental Product Declaration Assistance</a:t>
                      </a:r>
                      <a:endParaRPr lang="en-US" sz="1400" b="0" i="0" u="none" strike="noStrike">
                        <a:solidFill>
                          <a:srgbClr val="000000"/>
                        </a:solidFill>
                        <a:effectLst/>
                        <a:latin typeface="+mn-lt"/>
                      </a:endParaRPr>
                    </a:p>
                  </a:txBody>
                  <a:tcPr marL="85135" marR="9459" marT="9459" marB="0" anchor="b"/>
                </a:tc>
                <a:tc>
                  <a:txBody>
                    <a:bodyPr/>
                    <a:lstStyle/>
                    <a:p>
                      <a:pPr algn="r" fontAlgn="b"/>
                      <a:r>
                        <a:rPr lang="en-US" sz="1400" u="none" strike="noStrike">
                          <a:effectLst/>
                          <a:latin typeface="+mn-lt"/>
                        </a:rPr>
                        <a:t>250,000,000</a:t>
                      </a:r>
                      <a:endParaRPr lang="en-US" sz="1400" b="0" i="0" u="none" strike="noStrike">
                        <a:solidFill>
                          <a:srgbClr val="000000"/>
                        </a:solidFill>
                        <a:effectLst/>
                        <a:latin typeface="+mn-lt"/>
                      </a:endParaRPr>
                    </a:p>
                  </a:txBody>
                  <a:tcPr marL="9459" marR="9459" marT="9459" marB="0" anchor="b"/>
                </a:tc>
                <a:extLst>
                  <a:ext uri="{0D108BD9-81ED-4DB2-BD59-A6C34878D82A}">
                    <a16:rowId xmlns:a16="http://schemas.microsoft.com/office/drawing/2014/main" xmlns="" val="357149110"/>
                  </a:ext>
                </a:extLst>
              </a:tr>
              <a:tr h="29869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u="none" strike="noStrike">
                          <a:solidFill>
                            <a:schemeClr val="tx1"/>
                          </a:solidFill>
                          <a:effectLst/>
                          <a:latin typeface="+mn-lt"/>
                        </a:rPr>
                        <a:t>Low-Embodied Carbon Labeling for Construction Materials</a:t>
                      </a:r>
                      <a:endParaRPr lang="en-US" sz="1400" b="0" i="0" u="none" strike="noStrike">
                        <a:solidFill>
                          <a:schemeClr val="tx1"/>
                        </a:solidFill>
                        <a:effectLst/>
                        <a:latin typeface="+mn-lt"/>
                      </a:endParaRPr>
                    </a:p>
                  </a:txBody>
                  <a:tcPr marL="85135" marR="9459" marT="9459" marB="0" anchor="b"/>
                </a:tc>
                <a:tc>
                  <a:txBody>
                    <a:bodyPr/>
                    <a:lstStyle/>
                    <a:p>
                      <a:pPr marL="0" marR="0" lvl="0" indent="0" algn="r" defTabSz="914400" rtl="0" eaLnBrk="1" fontAlgn="b" latinLnBrk="0" hangingPunct="1">
                        <a:lnSpc>
                          <a:spcPct val="100000"/>
                        </a:lnSpc>
                        <a:spcBef>
                          <a:spcPts val="0"/>
                        </a:spcBef>
                        <a:spcAft>
                          <a:spcPts val="0"/>
                        </a:spcAft>
                        <a:buClrTx/>
                        <a:buSzTx/>
                        <a:buFontTx/>
                        <a:buNone/>
                        <a:tabLst/>
                        <a:defRPr/>
                      </a:pPr>
                      <a:r>
                        <a:rPr lang="en-US" sz="1400" u="none" strike="noStrike">
                          <a:solidFill>
                            <a:schemeClr val="tx1"/>
                          </a:solidFill>
                          <a:effectLst/>
                          <a:latin typeface="+mn-lt"/>
                        </a:rPr>
                        <a:t>100,000,000</a:t>
                      </a:r>
                      <a:endParaRPr lang="en-US" sz="1400" b="0" i="0" u="none" strike="noStrike">
                        <a:solidFill>
                          <a:schemeClr val="tx1"/>
                        </a:solidFill>
                        <a:effectLst/>
                        <a:latin typeface="+mn-lt"/>
                      </a:endParaRPr>
                    </a:p>
                  </a:txBody>
                  <a:tcPr marL="9459" marR="9459" marT="9459" marB="0" anchor="b"/>
                </a:tc>
                <a:extLst>
                  <a:ext uri="{0D108BD9-81ED-4DB2-BD59-A6C34878D82A}">
                    <a16:rowId xmlns:a16="http://schemas.microsoft.com/office/drawing/2014/main" xmlns="" val="3727998104"/>
                  </a:ext>
                </a:extLst>
              </a:tr>
              <a:tr h="298699">
                <a:tc>
                  <a:txBody>
                    <a:bodyPr/>
                    <a:lstStyle/>
                    <a:p>
                      <a:pPr algn="l" fontAlgn="b"/>
                      <a:r>
                        <a:rPr lang="en-US" sz="1400" b="1" u="none" strike="noStrike">
                          <a:effectLst/>
                          <a:latin typeface="+mn-lt"/>
                        </a:rPr>
                        <a:t>Permitting (Multiple Offices)</a:t>
                      </a:r>
                      <a:endParaRPr lang="en-US" sz="1400" b="1" i="0" u="none" strike="noStrike">
                        <a:solidFill>
                          <a:srgbClr val="000000"/>
                        </a:solidFill>
                        <a:effectLst/>
                        <a:latin typeface="+mn-lt"/>
                      </a:endParaRPr>
                    </a:p>
                  </a:txBody>
                  <a:tcPr marL="9459" marR="9459" marT="9459" marB="0" anchor="b"/>
                </a:tc>
                <a:tc>
                  <a:txBody>
                    <a:bodyPr/>
                    <a:lstStyle/>
                    <a:p>
                      <a:pPr algn="r" fontAlgn="b"/>
                      <a:r>
                        <a:rPr lang="en-US" sz="1400" b="1" u="none" strike="noStrike">
                          <a:effectLst/>
                          <a:latin typeface="+mn-lt"/>
                        </a:rPr>
                        <a:t>40,000,000</a:t>
                      </a:r>
                      <a:endParaRPr lang="en-US" sz="1400" b="1" i="0" u="none" strike="noStrike">
                        <a:solidFill>
                          <a:srgbClr val="000000"/>
                        </a:solidFill>
                        <a:effectLst/>
                        <a:latin typeface="+mn-lt"/>
                      </a:endParaRPr>
                    </a:p>
                  </a:txBody>
                  <a:tcPr marL="9459" marR="9459" marT="9459" marB="0" anchor="b"/>
                </a:tc>
                <a:extLst>
                  <a:ext uri="{0D108BD9-81ED-4DB2-BD59-A6C34878D82A}">
                    <a16:rowId xmlns:a16="http://schemas.microsoft.com/office/drawing/2014/main" xmlns="" val="144802624"/>
                  </a:ext>
                </a:extLst>
              </a:tr>
              <a:tr h="298699">
                <a:tc>
                  <a:txBody>
                    <a:bodyPr/>
                    <a:lstStyle/>
                    <a:p>
                      <a:pPr algn="l" fontAlgn="b"/>
                      <a:r>
                        <a:rPr lang="en-US" sz="1400" u="none" strike="noStrike">
                          <a:effectLst/>
                          <a:latin typeface="+mn-lt"/>
                        </a:rPr>
                        <a:t>Efficient, Accurate, and Timely Permitting Reviews</a:t>
                      </a:r>
                      <a:endParaRPr lang="en-US" sz="1400" b="0" i="0" u="none" strike="noStrike">
                        <a:solidFill>
                          <a:srgbClr val="000000"/>
                        </a:solidFill>
                        <a:effectLst/>
                        <a:latin typeface="+mn-lt"/>
                      </a:endParaRPr>
                    </a:p>
                  </a:txBody>
                  <a:tcPr marL="85135" marR="9459" marT="9459" marB="0" anchor="b"/>
                </a:tc>
                <a:tc>
                  <a:txBody>
                    <a:bodyPr/>
                    <a:lstStyle/>
                    <a:p>
                      <a:pPr algn="r" fontAlgn="b"/>
                      <a:r>
                        <a:rPr lang="en-US" sz="1400" u="none" strike="noStrike">
                          <a:effectLst/>
                          <a:latin typeface="+mn-lt"/>
                        </a:rPr>
                        <a:t>40,000,000</a:t>
                      </a:r>
                      <a:endParaRPr lang="en-US" sz="1400" b="0" i="0" u="none" strike="noStrike">
                        <a:solidFill>
                          <a:srgbClr val="000000"/>
                        </a:solidFill>
                        <a:effectLst/>
                        <a:latin typeface="+mn-lt"/>
                      </a:endParaRPr>
                    </a:p>
                  </a:txBody>
                  <a:tcPr marL="9459" marR="9459" marT="9459" marB="0" anchor="b"/>
                </a:tc>
                <a:extLst>
                  <a:ext uri="{0D108BD9-81ED-4DB2-BD59-A6C34878D82A}">
                    <a16:rowId xmlns:a16="http://schemas.microsoft.com/office/drawing/2014/main" xmlns="" val="1947619430"/>
                  </a:ext>
                </a:extLst>
              </a:tr>
              <a:tr h="298699">
                <a:tc>
                  <a:txBody>
                    <a:bodyPr/>
                    <a:lstStyle/>
                    <a:p>
                      <a:pPr algn="l" fontAlgn="b"/>
                      <a:r>
                        <a:rPr lang="en-US" sz="1400" b="1" u="none" strike="noStrike">
                          <a:effectLst/>
                          <a:latin typeface="+mn-lt"/>
                        </a:rPr>
                        <a:t>Office of Enforcement and Compliance Assurance (OECA)</a:t>
                      </a:r>
                      <a:endParaRPr lang="en-US" sz="1400" b="1" i="0" u="none" strike="noStrike">
                        <a:solidFill>
                          <a:srgbClr val="000000"/>
                        </a:solidFill>
                        <a:effectLst/>
                        <a:latin typeface="+mn-lt"/>
                      </a:endParaRPr>
                    </a:p>
                  </a:txBody>
                  <a:tcPr marL="9459" marR="9459" marT="9459" marB="0" anchor="b"/>
                </a:tc>
                <a:tc>
                  <a:txBody>
                    <a:bodyPr/>
                    <a:lstStyle/>
                    <a:p>
                      <a:pPr algn="r" fontAlgn="b"/>
                      <a:r>
                        <a:rPr lang="en-US" sz="1400" b="1" u="none" strike="noStrike">
                          <a:effectLst/>
                          <a:latin typeface="+mn-lt"/>
                        </a:rPr>
                        <a:t>25,000,000</a:t>
                      </a:r>
                      <a:endParaRPr lang="en-US" sz="1400" b="1" i="0" u="none" strike="noStrike">
                        <a:solidFill>
                          <a:srgbClr val="000000"/>
                        </a:solidFill>
                        <a:effectLst/>
                        <a:latin typeface="+mn-lt"/>
                      </a:endParaRPr>
                    </a:p>
                  </a:txBody>
                  <a:tcPr marL="9459" marR="9459" marT="9459" marB="0" anchor="b"/>
                </a:tc>
                <a:extLst>
                  <a:ext uri="{0D108BD9-81ED-4DB2-BD59-A6C34878D82A}">
                    <a16:rowId xmlns:a16="http://schemas.microsoft.com/office/drawing/2014/main" xmlns="" val="872892007"/>
                  </a:ext>
                </a:extLst>
              </a:tr>
              <a:tr h="298699">
                <a:tc>
                  <a:txBody>
                    <a:bodyPr/>
                    <a:lstStyle/>
                    <a:p>
                      <a:pPr algn="l" fontAlgn="b"/>
                      <a:r>
                        <a:rPr lang="en-US" sz="1400" u="none" strike="noStrike">
                          <a:effectLst/>
                          <a:latin typeface="+mn-lt"/>
                        </a:rPr>
                        <a:t>Funding for Enforcement Technology &amp; Public Information</a:t>
                      </a:r>
                      <a:endParaRPr lang="en-US" sz="1400" b="0" i="0" u="none" strike="noStrike">
                        <a:solidFill>
                          <a:srgbClr val="000000"/>
                        </a:solidFill>
                        <a:effectLst/>
                        <a:latin typeface="+mn-lt"/>
                      </a:endParaRPr>
                    </a:p>
                  </a:txBody>
                  <a:tcPr marL="85135" marR="9459" marT="9459" marB="0" anchor="b"/>
                </a:tc>
                <a:tc>
                  <a:txBody>
                    <a:bodyPr/>
                    <a:lstStyle/>
                    <a:p>
                      <a:pPr algn="r" fontAlgn="b"/>
                      <a:r>
                        <a:rPr lang="en-US" sz="1400" u="none" strike="noStrike" dirty="0">
                          <a:effectLst/>
                          <a:latin typeface="+mn-lt"/>
                        </a:rPr>
                        <a:t>25,000,000</a:t>
                      </a:r>
                      <a:endParaRPr lang="en-US" sz="1400" b="0" i="0" u="none" strike="noStrike" dirty="0">
                        <a:solidFill>
                          <a:srgbClr val="000000"/>
                        </a:solidFill>
                        <a:effectLst/>
                        <a:latin typeface="+mn-lt"/>
                      </a:endParaRPr>
                    </a:p>
                  </a:txBody>
                  <a:tcPr marL="9459" marR="9459" marT="9459" marB="0" anchor="b"/>
                </a:tc>
                <a:extLst>
                  <a:ext uri="{0D108BD9-81ED-4DB2-BD59-A6C34878D82A}">
                    <a16:rowId xmlns:a16="http://schemas.microsoft.com/office/drawing/2014/main" xmlns="" val="1872238277"/>
                  </a:ext>
                </a:extLst>
              </a:tr>
            </a:tbl>
          </a:graphicData>
        </a:graphic>
      </p:graphicFrame>
      <p:sp>
        <p:nvSpPr>
          <p:cNvPr id="11" name="Rectangle 10">
            <a:extLst>
              <a:ext uri="{FF2B5EF4-FFF2-40B4-BE49-F238E27FC236}">
                <a16:creationId xmlns:a16="http://schemas.microsoft.com/office/drawing/2014/main" xmlns="" id="{AD0EF0F9-0EF8-4C75-961F-B1AEB481EFC3}"/>
              </a:ext>
            </a:extLst>
          </p:cNvPr>
          <p:cNvSpPr/>
          <p:nvPr/>
        </p:nvSpPr>
        <p:spPr>
          <a:xfrm>
            <a:off x="8951622" y="1391852"/>
            <a:ext cx="2934115" cy="4975721"/>
          </a:xfrm>
          <a:prstGeom prst="rect">
            <a:avLst/>
          </a:prstGeom>
          <a:solidFill>
            <a:schemeClr val="accent4">
              <a:lumMod val="50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xmlns="" id="{E0726A50-6264-4258-9724-0C1B1D69B039}"/>
              </a:ext>
            </a:extLst>
          </p:cNvPr>
          <p:cNvSpPr txBox="1"/>
          <p:nvPr/>
        </p:nvSpPr>
        <p:spPr>
          <a:xfrm>
            <a:off x="9031553" y="1581220"/>
            <a:ext cx="2794936" cy="4708981"/>
          </a:xfrm>
          <a:prstGeom prst="rect">
            <a:avLst/>
          </a:prstGeom>
          <a:noFill/>
        </p:spPr>
        <p:txBody>
          <a:bodyPr wrap="square" lIns="91440" tIns="45720" rIns="91440" bIns="45720" rtlCol="0" anchor="t">
            <a:spAutoFit/>
          </a:bodyPr>
          <a:lstStyle/>
          <a:p>
            <a:pPr>
              <a:spcAft>
                <a:spcPts val="400"/>
              </a:spcAft>
            </a:pPr>
            <a:r>
              <a:rPr lang="en-US" b="1">
                <a:solidFill>
                  <a:schemeClr val="bg1"/>
                </a:solidFill>
              </a:rPr>
              <a:t>KEY TAKEAWAYS</a:t>
            </a:r>
            <a:endParaRPr lang="en-US" b="1">
              <a:solidFill>
                <a:schemeClr val="bg1"/>
              </a:solidFill>
              <a:cs typeface="Calibri"/>
            </a:endParaRPr>
          </a:p>
          <a:p>
            <a:pPr marL="285750" indent="-285750">
              <a:spcAft>
                <a:spcPts val="400"/>
              </a:spcAft>
              <a:buFont typeface="Arial" panose="020B0604020202020204" pitchFamily="34" charset="0"/>
              <a:buChar char="•"/>
            </a:pPr>
            <a:r>
              <a:rPr lang="en-US" sz="1600" b="1">
                <a:solidFill>
                  <a:schemeClr val="bg1"/>
                </a:solidFill>
              </a:rPr>
              <a:t>Many of these programs build on existing programs </a:t>
            </a:r>
            <a:r>
              <a:rPr lang="en-US" sz="1600">
                <a:solidFill>
                  <a:schemeClr val="bg1"/>
                </a:solidFill>
              </a:rPr>
              <a:t>and can proceed quickly through established relationships with state, local, and tribal partners.</a:t>
            </a:r>
            <a:endParaRPr lang="en-US" sz="1600">
              <a:solidFill>
                <a:schemeClr val="bg1"/>
              </a:solidFill>
              <a:cs typeface="Calibri"/>
            </a:endParaRPr>
          </a:p>
          <a:p>
            <a:pPr marL="285750" indent="-285750">
              <a:spcAft>
                <a:spcPts val="400"/>
              </a:spcAft>
              <a:buFont typeface="Arial" panose="020B0604020202020204" pitchFamily="34" charset="0"/>
              <a:buChar char="•"/>
            </a:pPr>
            <a:r>
              <a:rPr lang="en-US" sz="1600" b="1">
                <a:solidFill>
                  <a:schemeClr val="bg1"/>
                </a:solidFill>
              </a:rPr>
              <a:t>OCSPP’s embodied carbon programs will inform other infrastructure projects </a:t>
            </a:r>
            <a:r>
              <a:rPr lang="en-US" sz="1600">
                <a:solidFill>
                  <a:schemeClr val="bg1"/>
                </a:solidFill>
              </a:rPr>
              <a:t>such as roads, bridges, and ports.</a:t>
            </a:r>
            <a:endParaRPr lang="en-US" sz="1600">
              <a:solidFill>
                <a:schemeClr val="bg1"/>
              </a:solidFill>
              <a:cs typeface="Calibri"/>
            </a:endParaRPr>
          </a:p>
          <a:p>
            <a:pPr marL="285750" indent="-285750">
              <a:spcAft>
                <a:spcPts val="400"/>
              </a:spcAft>
              <a:buFont typeface="Arial" panose="020B0604020202020204" pitchFamily="34" charset="0"/>
              <a:buChar char="•"/>
            </a:pPr>
            <a:r>
              <a:rPr lang="en-US" sz="1600" b="1">
                <a:solidFill>
                  <a:schemeClr val="bg1"/>
                </a:solidFill>
              </a:rPr>
              <a:t>A major investment in permitting will bolster EPA’s capacity </a:t>
            </a:r>
            <a:r>
              <a:rPr lang="en-US" sz="1600">
                <a:solidFill>
                  <a:schemeClr val="bg1"/>
                </a:solidFill>
              </a:rPr>
              <a:t>to provide quality, timely environmental reviews and permitting for critical projects.</a:t>
            </a:r>
            <a:endParaRPr lang="en-US" sz="1600" b="1">
              <a:solidFill>
                <a:schemeClr val="bg1"/>
              </a:solidFill>
              <a:cs typeface="Calibri"/>
            </a:endParaRPr>
          </a:p>
        </p:txBody>
      </p:sp>
    </p:spTree>
    <p:extLst>
      <p:ext uri="{BB962C8B-B14F-4D97-AF65-F5344CB8AC3E}">
        <p14:creationId xmlns:p14="http://schemas.microsoft.com/office/powerpoint/2010/main" val="4232132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49D2EE99-2731-657F-07F0-02B948ADBBDD}"/>
              </a:ext>
            </a:extLst>
          </p:cNvPr>
          <p:cNvSpPr>
            <a:spLocks noGrp="1"/>
          </p:cNvSpPr>
          <p:nvPr>
            <p:ph type="sldNum" sz="quarter" idx="12"/>
          </p:nvPr>
        </p:nvSpPr>
        <p:spPr/>
        <p:txBody>
          <a:bodyPr/>
          <a:lstStyle/>
          <a:p>
            <a:fld id="{31FEFF75-79D2-EE46-877B-299D1510E681}" type="slidenum">
              <a:rPr lang="en-US" smtClean="0"/>
              <a:t>6</a:t>
            </a:fld>
            <a:endParaRPr lang="en-US"/>
          </a:p>
        </p:txBody>
      </p:sp>
      <p:sp>
        <p:nvSpPr>
          <p:cNvPr id="4" name="Title 3">
            <a:extLst>
              <a:ext uri="{FF2B5EF4-FFF2-40B4-BE49-F238E27FC236}">
                <a16:creationId xmlns:a16="http://schemas.microsoft.com/office/drawing/2014/main" xmlns="" id="{A9AEEA7B-E727-8659-D930-B7F0E1805616}"/>
              </a:ext>
            </a:extLst>
          </p:cNvPr>
          <p:cNvSpPr>
            <a:spLocks noGrp="1"/>
          </p:cNvSpPr>
          <p:nvPr>
            <p:ph type="ctrTitle"/>
          </p:nvPr>
        </p:nvSpPr>
        <p:spPr/>
        <p:txBody>
          <a:bodyPr/>
          <a:lstStyle/>
          <a:p>
            <a:r>
              <a:rPr lang="en-US" sz="3200"/>
              <a:t>The Greenhouse gas reduction fund (</a:t>
            </a:r>
            <a:r>
              <a:rPr lang="en-US" sz="3200" err="1"/>
              <a:t>ggrf</a:t>
            </a:r>
            <a:r>
              <a:rPr lang="en-US" sz="3200"/>
              <a:t>) has three program objectives</a:t>
            </a:r>
          </a:p>
        </p:txBody>
      </p:sp>
      <p:sp>
        <p:nvSpPr>
          <p:cNvPr id="5" name="TextBox 4">
            <a:extLst>
              <a:ext uri="{FF2B5EF4-FFF2-40B4-BE49-F238E27FC236}">
                <a16:creationId xmlns:a16="http://schemas.microsoft.com/office/drawing/2014/main" xmlns="" id="{F0231CCC-2C5D-8F74-0CE5-B1BB779A4BE9}"/>
              </a:ext>
            </a:extLst>
          </p:cNvPr>
          <p:cNvSpPr txBox="1"/>
          <p:nvPr/>
        </p:nvSpPr>
        <p:spPr>
          <a:xfrm>
            <a:off x="4411982" y="3134427"/>
            <a:ext cx="3330349" cy="1200329"/>
          </a:xfrm>
          <a:prstGeom prst="rect">
            <a:avLst/>
          </a:prstGeom>
          <a:noFill/>
        </p:spPr>
        <p:txBody>
          <a:bodyPr wrap="square" rtlCol="0">
            <a:spAutoFit/>
          </a:bodyPr>
          <a:lstStyle/>
          <a:p>
            <a:r>
              <a:rPr lang="en-US" b="1"/>
              <a:t>Deliver benefits to American communities—especially low-income and disadvantaged communities</a:t>
            </a:r>
            <a:endParaRPr lang="en-US"/>
          </a:p>
        </p:txBody>
      </p:sp>
      <p:sp>
        <p:nvSpPr>
          <p:cNvPr id="7" name="TextBox 6">
            <a:extLst>
              <a:ext uri="{FF2B5EF4-FFF2-40B4-BE49-F238E27FC236}">
                <a16:creationId xmlns:a16="http://schemas.microsoft.com/office/drawing/2014/main" xmlns="" id="{336F2342-0464-0343-3CD3-AB8B80D784D1}"/>
              </a:ext>
            </a:extLst>
          </p:cNvPr>
          <p:cNvSpPr txBox="1"/>
          <p:nvPr/>
        </p:nvSpPr>
        <p:spPr>
          <a:xfrm>
            <a:off x="8431342" y="3134427"/>
            <a:ext cx="3330349" cy="923330"/>
          </a:xfrm>
          <a:prstGeom prst="rect">
            <a:avLst/>
          </a:prstGeom>
          <a:noFill/>
        </p:spPr>
        <p:txBody>
          <a:bodyPr wrap="square" rtlCol="0">
            <a:spAutoFit/>
          </a:bodyPr>
          <a:lstStyle/>
          <a:p>
            <a:r>
              <a:rPr lang="en-US" b="1"/>
              <a:t>Mobilize financing and private capital to stimulate additional deployment</a:t>
            </a:r>
          </a:p>
        </p:txBody>
      </p:sp>
      <p:grpSp>
        <p:nvGrpSpPr>
          <p:cNvPr id="11" name="Group 10">
            <a:extLst>
              <a:ext uri="{FF2B5EF4-FFF2-40B4-BE49-F238E27FC236}">
                <a16:creationId xmlns:a16="http://schemas.microsoft.com/office/drawing/2014/main" xmlns="" id="{D60D2468-2E57-1C07-05FC-4079516A7BCB}"/>
              </a:ext>
            </a:extLst>
          </p:cNvPr>
          <p:cNvGrpSpPr>
            <a:grpSpLocks noChangeAspect="1"/>
          </p:cNvGrpSpPr>
          <p:nvPr/>
        </p:nvGrpSpPr>
        <p:grpSpPr>
          <a:xfrm>
            <a:off x="9603164" y="2020098"/>
            <a:ext cx="986705" cy="986705"/>
            <a:chOff x="4032000" y="2888999"/>
            <a:chExt cx="1080000" cy="1080000"/>
          </a:xfrm>
          <a:solidFill>
            <a:schemeClr val="tx1"/>
          </a:solidFill>
        </p:grpSpPr>
        <p:sp>
          <p:nvSpPr>
            <p:cNvPr id="12" name="Frame 11">
              <a:extLst>
                <a:ext uri="{FF2B5EF4-FFF2-40B4-BE49-F238E27FC236}">
                  <a16:creationId xmlns:a16="http://schemas.microsoft.com/office/drawing/2014/main" xmlns="" id="{E38F1EA6-450D-9EA7-FD98-1128E0E62638}"/>
                </a:ext>
              </a:extLst>
            </p:cNvPr>
            <p:cNvSpPr>
              <a:spLocks noChangeAspect="1"/>
            </p:cNvSpPr>
            <p:nvPr/>
          </p:nvSpPr>
          <p:spPr>
            <a:xfrm>
              <a:off x="4032000" y="2888999"/>
              <a:ext cx="1080000" cy="1080000"/>
            </a:xfrm>
            <a:prstGeom prst="frame">
              <a:avLst>
                <a:gd name="adj1" fmla="val 0"/>
              </a:avLst>
            </a:prstGeom>
            <a:grp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Graphic 1">
              <a:extLst>
                <a:ext uri="{FF2B5EF4-FFF2-40B4-BE49-F238E27FC236}">
                  <a16:creationId xmlns:a16="http://schemas.microsoft.com/office/drawing/2014/main" xmlns="" id="{6DCB7B49-4E5D-A713-F7FB-71C46B0590D9}"/>
                </a:ext>
              </a:extLst>
            </p:cNvPr>
            <p:cNvSpPr>
              <a:spLocks noChangeAspect="1"/>
            </p:cNvSpPr>
            <p:nvPr/>
          </p:nvSpPr>
          <p:spPr>
            <a:xfrm>
              <a:off x="4064643" y="2922862"/>
              <a:ext cx="1014713" cy="1012274"/>
            </a:xfrm>
            <a:custGeom>
              <a:avLst/>
              <a:gdLst>
                <a:gd name="connsiteX0" fmla="*/ 951315 w 1014713"/>
                <a:gd name="connsiteY0" fmla="*/ 257624 h 1012274"/>
                <a:gd name="connsiteX1" fmla="*/ 950130 w 1014713"/>
                <a:gd name="connsiteY1" fmla="*/ 257624 h 1012274"/>
                <a:gd name="connsiteX2" fmla="*/ 908372 w 1014713"/>
                <a:gd name="connsiteY2" fmla="*/ 275065 h 1012274"/>
                <a:gd name="connsiteX3" fmla="*/ 908372 w 1014713"/>
                <a:gd name="connsiteY3" fmla="*/ 10160 h 1012274"/>
                <a:gd name="connsiteX4" fmla="*/ 898212 w 1014713"/>
                <a:gd name="connsiteY4" fmla="*/ 0 h 1012274"/>
                <a:gd name="connsiteX5" fmla="*/ 119279 w 1014713"/>
                <a:gd name="connsiteY5" fmla="*/ 0 h 1012274"/>
                <a:gd name="connsiteX6" fmla="*/ 109119 w 1014713"/>
                <a:gd name="connsiteY6" fmla="*/ 10160 h 1012274"/>
                <a:gd name="connsiteX7" fmla="*/ 109119 w 1014713"/>
                <a:gd name="connsiteY7" fmla="*/ 277876 h 1012274"/>
                <a:gd name="connsiteX8" fmla="*/ 20736 w 1014713"/>
                <a:gd name="connsiteY8" fmla="*/ 274152 h 1012274"/>
                <a:gd name="connsiteX9" fmla="*/ 18966 w 1014713"/>
                <a:gd name="connsiteY9" fmla="*/ 275844 h 1012274"/>
                <a:gd name="connsiteX10" fmla="*/ 0 w 1014713"/>
                <a:gd name="connsiteY10" fmla="*/ 321022 h 1012274"/>
                <a:gd name="connsiteX11" fmla="*/ 0 w 1014713"/>
                <a:gd name="connsiteY11" fmla="*/ 554533 h 1012274"/>
                <a:gd name="connsiteX12" fmla="*/ 1050 w 1014713"/>
                <a:gd name="connsiteY12" fmla="*/ 559037 h 1012274"/>
                <a:gd name="connsiteX13" fmla="*/ 137939 w 1014713"/>
                <a:gd name="connsiteY13" fmla="*/ 835592 h 1012274"/>
                <a:gd name="connsiteX14" fmla="*/ 163678 w 1014713"/>
                <a:gd name="connsiteY14" fmla="*/ 945523 h 1012274"/>
                <a:gd name="connsiteX15" fmla="*/ 163678 w 1014713"/>
                <a:gd name="connsiteY15" fmla="*/ 1002115 h 1012274"/>
                <a:gd name="connsiteX16" fmla="*/ 173838 w 1014713"/>
                <a:gd name="connsiteY16" fmla="*/ 1012275 h 1012274"/>
                <a:gd name="connsiteX17" fmla="*/ 403217 w 1014713"/>
                <a:gd name="connsiteY17" fmla="*/ 1012275 h 1012274"/>
                <a:gd name="connsiteX18" fmla="*/ 413377 w 1014713"/>
                <a:gd name="connsiteY18" fmla="*/ 1002115 h 1012274"/>
                <a:gd name="connsiteX19" fmla="*/ 411616 w 1014713"/>
                <a:gd name="connsiteY19" fmla="*/ 784555 h 1012274"/>
                <a:gd name="connsiteX20" fmla="*/ 344797 w 1014713"/>
                <a:gd name="connsiteY20" fmla="*/ 677875 h 1012274"/>
                <a:gd name="connsiteX21" fmla="*/ 324477 w 1014713"/>
                <a:gd name="connsiteY21" fmla="*/ 662568 h 1012274"/>
                <a:gd name="connsiteX22" fmla="*/ 251359 w 1014713"/>
                <a:gd name="connsiteY22" fmla="*/ 551078 h 1012274"/>
                <a:gd name="connsiteX23" fmla="*/ 164033 w 1014713"/>
                <a:gd name="connsiteY23" fmla="*/ 531622 h 1012274"/>
                <a:gd name="connsiteX24" fmla="*/ 137126 w 1014713"/>
                <a:gd name="connsiteY24" fmla="*/ 567673 h 1012274"/>
                <a:gd name="connsiteX25" fmla="*/ 126966 w 1014713"/>
                <a:gd name="connsiteY25" fmla="*/ 551553 h 1012274"/>
                <a:gd name="connsiteX26" fmla="*/ 126966 w 1014713"/>
                <a:gd name="connsiteY26" fmla="*/ 396240 h 1012274"/>
                <a:gd name="connsiteX27" fmla="*/ 734975 w 1014713"/>
                <a:gd name="connsiteY27" fmla="*/ 396240 h 1012274"/>
                <a:gd name="connsiteX28" fmla="*/ 734975 w 1014713"/>
                <a:gd name="connsiteY28" fmla="*/ 375920 h 1012274"/>
                <a:gd name="connsiteX29" fmla="*/ 129473 w 1014713"/>
                <a:gd name="connsiteY29" fmla="*/ 375920 h 1012274"/>
                <a:gd name="connsiteX30" fmla="*/ 129473 w 1014713"/>
                <a:gd name="connsiteY30" fmla="*/ 20320 h 1012274"/>
                <a:gd name="connsiteX31" fmla="*/ 888086 w 1014713"/>
                <a:gd name="connsiteY31" fmla="*/ 20320 h 1012274"/>
                <a:gd name="connsiteX32" fmla="*/ 888086 w 1014713"/>
                <a:gd name="connsiteY32" fmla="*/ 319634 h 1012274"/>
                <a:gd name="connsiteX33" fmla="*/ 887917 w 1014713"/>
                <a:gd name="connsiteY33" fmla="*/ 322783 h 1012274"/>
                <a:gd name="connsiteX34" fmla="*/ 887917 w 1014713"/>
                <a:gd name="connsiteY34" fmla="*/ 375920 h 1012274"/>
                <a:gd name="connsiteX35" fmla="*/ 810023 w 1014713"/>
                <a:gd name="connsiteY35" fmla="*/ 375920 h 1012274"/>
                <a:gd name="connsiteX36" fmla="*/ 810023 w 1014713"/>
                <a:gd name="connsiteY36" fmla="*/ 396240 h 1012274"/>
                <a:gd name="connsiteX37" fmla="*/ 887917 w 1014713"/>
                <a:gd name="connsiteY37" fmla="*/ 396240 h 1012274"/>
                <a:gd name="connsiteX38" fmla="*/ 887917 w 1014713"/>
                <a:gd name="connsiteY38" fmla="*/ 551553 h 1012274"/>
                <a:gd name="connsiteX39" fmla="*/ 877757 w 1014713"/>
                <a:gd name="connsiteY39" fmla="*/ 567673 h 1012274"/>
                <a:gd name="connsiteX40" fmla="*/ 799575 w 1014713"/>
                <a:gd name="connsiteY40" fmla="*/ 524175 h 1012274"/>
                <a:gd name="connsiteX41" fmla="*/ 763592 w 1014713"/>
                <a:gd name="connsiteY41" fmla="*/ 550977 h 1012274"/>
                <a:gd name="connsiteX42" fmla="*/ 690609 w 1014713"/>
                <a:gd name="connsiteY42" fmla="*/ 662568 h 1012274"/>
                <a:gd name="connsiteX43" fmla="*/ 670289 w 1014713"/>
                <a:gd name="connsiteY43" fmla="*/ 677875 h 1012274"/>
                <a:gd name="connsiteX44" fmla="*/ 603301 w 1014713"/>
                <a:gd name="connsiteY44" fmla="*/ 784386 h 1012274"/>
                <a:gd name="connsiteX45" fmla="*/ 602183 w 1014713"/>
                <a:gd name="connsiteY45" fmla="*/ 886866 h 1012274"/>
                <a:gd name="connsiteX46" fmla="*/ 622503 w 1014713"/>
                <a:gd name="connsiteY46" fmla="*/ 887036 h 1012274"/>
                <a:gd name="connsiteX47" fmla="*/ 623350 w 1014713"/>
                <a:gd name="connsiteY47" fmla="*/ 784488 h 1012274"/>
                <a:gd name="connsiteX48" fmla="*/ 679704 w 1014713"/>
                <a:gd name="connsiteY48" fmla="*/ 695791 h 1012274"/>
                <a:gd name="connsiteX49" fmla="*/ 681465 w 1014713"/>
                <a:gd name="connsiteY49" fmla="*/ 694741 h 1012274"/>
                <a:gd name="connsiteX50" fmla="*/ 704088 w 1014713"/>
                <a:gd name="connsiteY50" fmla="*/ 677808 h 1012274"/>
                <a:gd name="connsiteX51" fmla="*/ 706459 w 1014713"/>
                <a:gd name="connsiteY51" fmla="*/ 675234 h 1012274"/>
                <a:gd name="connsiteX52" fmla="*/ 780491 w 1014713"/>
                <a:gd name="connsiteY52" fmla="*/ 562085 h 1012274"/>
                <a:gd name="connsiteX53" fmla="*/ 839995 w 1014713"/>
                <a:gd name="connsiteY53" fmla="*/ 549023 h 1012274"/>
                <a:gd name="connsiteX54" fmla="*/ 857504 w 1014713"/>
                <a:gd name="connsiteY54" fmla="*/ 599338 h 1012274"/>
                <a:gd name="connsiteX55" fmla="*/ 791193 w 1014713"/>
                <a:gd name="connsiteY55" fmla="*/ 707305 h 1012274"/>
                <a:gd name="connsiteX56" fmla="*/ 808533 w 1014713"/>
                <a:gd name="connsiteY56" fmla="*/ 717939 h 1012274"/>
                <a:gd name="connsiteX57" fmla="*/ 875420 w 1014713"/>
                <a:gd name="connsiteY57" fmla="*/ 608957 h 1012274"/>
                <a:gd name="connsiteX58" fmla="*/ 906611 w 1014713"/>
                <a:gd name="connsiteY58" fmla="*/ 560087 h 1012274"/>
                <a:gd name="connsiteX59" fmla="*/ 908203 w 1014713"/>
                <a:gd name="connsiteY59" fmla="*/ 554634 h 1012274"/>
                <a:gd name="connsiteX60" fmla="*/ 908203 w 1014713"/>
                <a:gd name="connsiteY60" fmla="*/ 387604 h 1012274"/>
                <a:gd name="connsiteX61" fmla="*/ 908372 w 1014713"/>
                <a:gd name="connsiteY61" fmla="*/ 386046 h 1012274"/>
                <a:gd name="connsiteX62" fmla="*/ 908372 w 1014713"/>
                <a:gd name="connsiteY62" fmla="*/ 319600 h 1012274"/>
                <a:gd name="connsiteX63" fmla="*/ 950502 w 1014713"/>
                <a:gd name="connsiteY63" fmla="*/ 277944 h 1012274"/>
                <a:gd name="connsiteX64" fmla="*/ 981490 w 1014713"/>
                <a:gd name="connsiteY64" fmla="*/ 290271 h 1012274"/>
                <a:gd name="connsiteX65" fmla="*/ 994393 w 1014713"/>
                <a:gd name="connsiteY65" fmla="*/ 321022 h 1012274"/>
                <a:gd name="connsiteX66" fmla="*/ 994393 w 1014713"/>
                <a:gd name="connsiteY66" fmla="*/ 552162 h 1012274"/>
                <a:gd name="connsiteX67" fmla="*/ 858554 w 1014713"/>
                <a:gd name="connsiteY67" fmla="*/ 826482 h 1012274"/>
                <a:gd name="connsiteX68" fmla="*/ 830716 w 1014713"/>
                <a:gd name="connsiteY68" fmla="*/ 945422 h 1012274"/>
                <a:gd name="connsiteX69" fmla="*/ 830716 w 1014713"/>
                <a:gd name="connsiteY69" fmla="*/ 991853 h 1012274"/>
                <a:gd name="connsiteX70" fmla="*/ 601980 w 1014713"/>
                <a:gd name="connsiteY70" fmla="*/ 991853 h 1012274"/>
                <a:gd name="connsiteX71" fmla="*/ 601980 w 1014713"/>
                <a:gd name="connsiteY71" fmla="*/ 1012173 h 1012274"/>
                <a:gd name="connsiteX72" fmla="*/ 840876 w 1014713"/>
                <a:gd name="connsiteY72" fmla="*/ 1012173 h 1012274"/>
                <a:gd name="connsiteX73" fmla="*/ 851036 w 1014713"/>
                <a:gd name="connsiteY73" fmla="*/ 1002013 h 1012274"/>
                <a:gd name="connsiteX74" fmla="*/ 851036 w 1014713"/>
                <a:gd name="connsiteY74" fmla="*/ 945523 h 1012274"/>
                <a:gd name="connsiteX75" fmla="*/ 876774 w 1014713"/>
                <a:gd name="connsiteY75" fmla="*/ 835592 h 1012274"/>
                <a:gd name="connsiteX76" fmla="*/ 1013663 w 1014713"/>
                <a:gd name="connsiteY76" fmla="*/ 559037 h 1012274"/>
                <a:gd name="connsiteX77" fmla="*/ 1014713 w 1014713"/>
                <a:gd name="connsiteY77" fmla="*/ 554533 h 1012274"/>
                <a:gd name="connsiteX78" fmla="*/ 1014713 w 1014713"/>
                <a:gd name="connsiteY78" fmla="*/ 321022 h 1012274"/>
                <a:gd name="connsiteX79" fmla="*/ 951383 w 1014713"/>
                <a:gd name="connsiteY79" fmla="*/ 257624 h 1012274"/>
                <a:gd name="connsiteX80" fmla="*/ 951315 w 1014713"/>
                <a:gd name="connsiteY80" fmla="*/ 257624 h 1012274"/>
                <a:gd name="connsiteX81" fmla="*/ 139294 w 1014713"/>
                <a:gd name="connsiteY81" fmla="*/ 608855 h 1012274"/>
                <a:gd name="connsiteX82" fmla="*/ 206181 w 1014713"/>
                <a:gd name="connsiteY82" fmla="*/ 717838 h 1012274"/>
                <a:gd name="connsiteX83" fmla="*/ 223520 w 1014713"/>
                <a:gd name="connsiteY83" fmla="*/ 707204 h 1012274"/>
                <a:gd name="connsiteX84" fmla="*/ 157209 w 1014713"/>
                <a:gd name="connsiteY84" fmla="*/ 599237 h 1012274"/>
                <a:gd name="connsiteX85" fmla="*/ 183589 w 1014713"/>
                <a:gd name="connsiteY85" fmla="*/ 544322 h 1012274"/>
                <a:gd name="connsiteX86" fmla="*/ 234290 w 1014713"/>
                <a:gd name="connsiteY86" fmla="*/ 561984 h 1012274"/>
                <a:gd name="connsiteX87" fmla="*/ 308255 w 1014713"/>
                <a:gd name="connsiteY87" fmla="*/ 675030 h 1012274"/>
                <a:gd name="connsiteX88" fmla="*/ 310625 w 1014713"/>
                <a:gd name="connsiteY88" fmla="*/ 677604 h 1012274"/>
                <a:gd name="connsiteX89" fmla="*/ 333248 w 1014713"/>
                <a:gd name="connsiteY89" fmla="*/ 694538 h 1012274"/>
                <a:gd name="connsiteX90" fmla="*/ 335009 w 1014713"/>
                <a:gd name="connsiteY90" fmla="*/ 695588 h 1012274"/>
                <a:gd name="connsiteX91" fmla="*/ 391296 w 1014713"/>
                <a:gd name="connsiteY91" fmla="*/ 784352 h 1012274"/>
                <a:gd name="connsiteX92" fmla="*/ 392989 w 1014713"/>
                <a:gd name="connsiteY92" fmla="*/ 991752 h 1012274"/>
                <a:gd name="connsiteX93" fmla="*/ 183998 w 1014713"/>
                <a:gd name="connsiteY93" fmla="*/ 991752 h 1012274"/>
                <a:gd name="connsiteX94" fmla="*/ 183998 w 1014713"/>
                <a:gd name="connsiteY94" fmla="*/ 945523 h 1012274"/>
                <a:gd name="connsiteX95" fmla="*/ 156159 w 1014713"/>
                <a:gd name="connsiteY95" fmla="*/ 826584 h 1012274"/>
                <a:gd name="connsiteX96" fmla="*/ 20320 w 1014713"/>
                <a:gd name="connsiteY96" fmla="*/ 552264 h 1012274"/>
                <a:gd name="connsiteX97" fmla="*/ 20320 w 1014713"/>
                <a:gd name="connsiteY97" fmla="*/ 321022 h 1012274"/>
                <a:gd name="connsiteX98" fmla="*/ 33223 w 1014713"/>
                <a:gd name="connsiteY98" fmla="*/ 290271 h 1012274"/>
                <a:gd name="connsiteX99" fmla="*/ 64211 w 1014713"/>
                <a:gd name="connsiteY99" fmla="*/ 277944 h 1012274"/>
                <a:gd name="connsiteX100" fmla="*/ 106511 w 1014713"/>
                <a:gd name="connsiteY100" fmla="*/ 322783 h 1012274"/>
                <a:gd name="connsiteX101" fmla="*/ 106511 w 1014713"/>
                <a:gd name="connsiteY101" fmla="*/ 554533 h 1012274"/>
                <a:gd name="connsiteX102" fmla="*/ 108103 w 1014713"/>
                <a:gd name="connsiteY102" fmla="*/ 559985 h 1012274"/>
                <a:gd name="connsiteX103" fmla="*/ 199170 w 1014713"/>
                <a:gd name="connsiteY103" fmla="*/ 120565 h 1012274"/>
                <a:gd name="connsiteX104" fmla="*/ 199170 w 1014713"/>
                <a:gd name="connsiteY104" fmla="*/ 275844 h 1012274"/>
                <a:gd name="connsiteX105" fmla="*/ 257150 w 1014713"/>
                <a:gd name="connsiteY105" fmla="*/ 333688 h 1012274"/>
                <a:gd name="connsiteX106" fmla="*/ 760375 w 1014713"/>
                <a:gd name="connsiteY106" fmla="*/ 333688 h 1012274"/>
                <a:gd name="connsiteX107" fmla="*/ 818388 w 1014713"/>
                <a:gd name="connsiteY107" fmla="*/ 275844 h 1012274"/>
                <a:gd name="connsiteX108" fmla="*/ 818388 w 1014713"/>
                <a:gd name="connsiteY108" fmla="*/ 120565 h 1012274"/>
                <a:gd name="connsiteX109" fmla="*/ 760375 w 1014713"/>
                <a:gd name="connsiteY109" fmla="*/ 62484 h 1012274"/>
                <a:gd name="connsiteX110" fmla="*/ 388823 w 1014713"/>
                <a:gd name="connsiteY110" fmla="*/ 62484 h 1012274"/>
                <a:gd name="connsiteX111" fmla="*/ 388823 w 1014713"/>
                <a:gd name="connsiteY111" fmla="*/ 42164 h 1012274"/>
                <a:gd name="connsiteX112" fmla="*/ 769790 w 1014713"/>
                <a:gd name="connsiteY112" fmla="*/ 42164 h 1012274"/>
                <a:gd name="connsiteX113" fmla="*/ 779950 w 1014713"/>
                <a:gd name="connsiteY113" fmla="*/ 52324 h 1012274"/>
                <a:gd name="connsiteX114" fmla="*/ 828548 w 1014713"/>
                <a:gd name="connsiteY114" fmla="*/ 100957 h 1012274"/>
                <a:gd name="connsiteX115" fmla="*/ 838708 w 1014713"/>
                <a:gd name="connsiteY115" fmla="*/ 111117 h 1012274"/>
                <a:gd name="connsiteX116" fmla="*/ 838708 w 1014713"/>
                <a:gd name="connsiteY116" fmla="*/ 285090 h 1012274"/>
                <a:gd name="connsiteX117" fmla="*/ 828548 w 1014713"/>
                <a:gd name="connsiteY117" fmla="*/ 295250 h 1012274"/>
                <a:gd name="connsiteX118" fmla="*/ 779950 w 1014713"/>
                <a:gd name="connsiteY118" fmla="*/ 343848 h 1012274"/>
                <a:gd name="connsiteX119" fmla="*/ 769790 w 1014713"/>
                <a:gd name="connsiteY119" fmla="*/ 354008 h 1012274"/>
                <a:gd name="connsiteX120" fmla="*/ 247735 w 1014713"/>
                <a:gd name="connsiteY120" fmla="*/ 354008 h 1012274"/>
                <a:gd name="connsiteX121" fmla="*/ 237575 w 1014713"/>
                <a:gd name="connsiteY121" fmla="*/ 343848 h 1012274"/>
                <a:gd name="connsiteX122" fmla="*/ 189010 w 1014713"/>
                <a:gd name="connsiteY122" fmla="*/ 295250 h 1012274"/>
                <a:gd name="connsiteX123" fmla="*/ 178850 w 1014713"/>
                <a:gd name="connsiteY123" fmla="*/ 285090 h 1012274"/>
                <a:gd name="connsiteX124" fmla="*/ 178850 w 1014713"/>
                <a:gd name="connsiteY124" fmla="*/ 111184 h 1012274"/>
                <a:gd name="connsiteX125" fmla="*/ 189010 w 1014713"/>
                <a:gd name="connsiteY125" fmla="*/ 101024 h 1012274"/>
                <a:gd name="connsiteX126" fmla="*/ 237575 w 1014713"/>
                <a:gd name="connsiteY126" fmla="*/ 52324 h 1012274"/>
                <a:gd name="connsiteX127" fmla="*/ 247735 w 1014713"/>
                <a:gd name="connsiteY127" fmla="*/ 42164 h 1012274"/>
                <a:gd name="connsiteX128" fmla="*/ 320006 w 1014713"/>
                <a:gd name="connsiteY128" fmla="*/ 42164 h 1012274"/>
                <a:gd name="connsiteX129" fmla="*/ 320006 w 1014713"/>
                <a:gd name="connsiteY129" fmla="*/ 62484 h 1012274"/>
                <a:gd name="connsiteX130" fmla="*/ 257150 w 1014713"/>
                <a:gd name="connsiteY130" fmla="*/ 62484 h 1012274"/>
                <a:gd name="connsiteX131" fmla="*/ 199170 w 1014713"/>
                <a:gd name="connsiteY131" fmla="*/ 120565 h 1012274"/>
                <a:gd name="connsiteX132" fmla="*/ 619117 w 1014713"/>
                <a:gd name="connsiteY132" fmla="*/ 195749 h 1012274"/>
                <a:gd name="connsiteX133" fmla="*/ 508745 w 1014713"/>
                <a:gd name="connsiteY133" fmla="*/ 76234 h 1012274"/>
                <a:gd name="connsiteX134" fmla="*/ 398340 w 1014713"/>
                <a:gd name="connsiteY134" fmla="*/ 195749 h 1012274"/>
                <a:gd name="connsiteX135" fmla="*/ 508745 w 1014713"/>
                <a:gd name="connsiteY135" fmla="*/ 315231 h 1012274"/>
                <a:gd name="connsiteX136" fmla="*/ 619117 w 1014713"/>
                <a:gd name="connsiteY136" fmla="*/ 195749 h 1012274"/>
                <a:gd name="connsiteX137" fmla="*/ 418660 w 1014713"/>
                <a:gd name="connsiteY137" fmla="*/ 195749 h 1012274"/>
                <a:gd name="connsiteX138" fmla="*/ 508745 w 1014713"/>
                <a:gd name="connsiteY138" fmla="*/ 96554 h 1012274"/>
                <a:gd name="connsiteX139" fmla="*/ 598797 w 1014713"/>
                <a:gd name="connsiteY139" fmla="*/ 195749 h 1012274"/>
                <a:gd name="connsiteX140" fmla="*/ 508745 w 1014713"/>
                <a:gd name="connsiteY140" fmla="*/ 294911 h 1012274"/>
                <a:gd name="connsiteX141" fmla="*/ 418694 w 1014713"/>
                <a:gd name="connsiteY141" fmla="*/ 195749 h 1012274"/>
                <a:gd name="connsiteX142" fmla="*/ 498585 w 1014713"/>
                <a:gd name="connsiteY142" fmla="*/ 278215 h 1012274"/>
                <a:gd name="connsiteX143" fmla="*/ 498585 w 1014713"/>
                <a:gd name="connsiteY143" fmla="*/ 263652 h 1012274"/>
                <a:gd name="connsiteX144" fmla="*/ 470171 w 1014713"/>
                <a:gd name="connsiteY144" fmla="*/ 226399 h 1012274"/>
                <a:gd name="connsiteX145" fmla="*/ 490491 w 1014713"/>
                <a:gd name="connsiteY145" fmla="*/ 226399 h 1012274"/>
                <a:gd name="connsiteX146" fmla="*/ 508711 w 1014713"/>
                <a:gd name="connsiteY146" fmla="*/ 244687 h 1012274"/>
                <a:gd name="connsiteX147" fmla="*/ 526999 w 1014713"/>
                <a:gd name="connsiteY147" fmla="*/ 226466 h 1012274"/>
                <a:gd name="connsiteX148" fmla="*/ 508779 w 1014713"/>
                <a:gd name="connsiteY148" fmla="*/ 208178 h 1012274"/>
                <a:gd name="connsiteX149" fmla="*/ 508745 w 1014713"/>
                <a:gd name="connsiteY149" fmla="*/ 208178 h 1012274"/>
                <a:gd name="connsiteX150" fmla="*/ 470076 w 1014713"/>
                <a:gd name="connsiteY150" fmla="*/ 169835 h 1012274"/>
                <a:gd name="connsiteX151" fmla="*/ 498585 w 1014713"/>
                <a:gd name="connsiteY151" fmla="*/ 132486 h 1012274"/>
                <a:gd name="connsiteX152" fmla="*/ 498585 w 1014713"/>
                <a:gd name="connsiteY152" fmla="*/ 118059 h 1012274"/>
                <a:gd name="connsiteX153" fmla="*/ 518905 w 1014713"/>
                <a:gd name="connsiteY153" fmla="*/ 118059 h 1012274"/>
                <a:gd name="connsiteX154" fmla="*/ 518905 w 1014713"/>
                <a:gd name="connsiteY154" fmla="*/ 132588 h 1012274"/>
                <a:gd name="connsiteX155" fmla="*/ 547286 w 1014713"/>
                <a:gd name="connsiteY155" fmla="*/ 169841 h 1012274"/>
                <a:gd name="connsiteX156" fmla="*/ 526966 w 1014713"/>
                <a:gd name="connsiteY156" fmla="*/ 169841 h 1012274"/>
                <a:gd name="connsiteX157" fmla="*/ 508745 w 1014713"/>
                <a:gd name="connsiteY157" fmla="*/ 151553 h 1012274"/>
                <a:gd name="connsiteX158" fmla="*/ 490457 w 1014713"/>
                <a:gd name="connsiteY158" fmla="*/ 169774 h 1012274"/>
                <a:gd name="connsiteX159" fmla="*/ 508678 w 1014713"/>
                <a:gd name="connsiteY159" fmla="*/ 188062 h 1012274"/>
                <a:gd name="connsiteX160" fmla="*/ 508745 w 1014713"/>
                <a:gd name="connsiteY160" fmla="*/ 188062 h 1012274"/>
                <a:gd name="connsiteX161" fmla="*/ 547194 w 1014713"/>
                <a:gd name="connsiteY161" fmla="*/ 226693 h 1012274"/>
                <a:gd name="connsiteX162" fmla="*/ 518905 w 1014713"/>
                <a:gd name="connsiteY162" fmla="*/ 263754 h 1012274"/>
                <a:gd name="connsiteX163" fmla="*/ 518905 w 1014713"/>
                <a:gd name="connsiteY163" fmla="*/ 278316 h 1012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Lst>
              <a:rect l="l" t="t" r="r" b="b"/>
              <a:pathLst>
                <a:path w="1014713" h="1012274">
                  <a:moveTo>
                    <a:pt x="951315" y="257624"/>
                  </a:moveTo>
                  <a:lnTo>
                    <a:pt x="950130" y="257624"/>
                  </a:lnTo>
                  <a:cubicBezTo>
                    <a:pt x="934514" y="257980"/>
                    <a:pt x="919602" y="264207"/>
                    <a:pt x="908372" y="275065"/>
                  </a:cubicBezTo>
                  <a:lnTo>
                    <a:pt x="908372" y="10160"/>
                  </a:lnTo>
                  <a:cubicBezTo>
                    <a:pt x="908372" y="4549"/>
                    <a:pt x="903824" y="0"/>
                    <a:pt x="898212" y="0"/>
                  </a:cubicBezTo>
                  <a:lnTo>
                    <a:pt x="119279" y="0"/>
                  </a:lnTo>
                  <a:cubicBezTo>
                    <a:pt x="113667" y="0"/>
                    <a:pt x="109119" y="4549"/>
                    <a:pt x="109119" y="10160"/>
                  </a:cubicBezTo>
                  <a:lnTo>
                    <a:pt x="109119" y="277876"/>
                  </a:lnTo>
                  <a:cubicBezTo>
                    <a:pt x="85741" y="252441"/>
                    <a:pt x="46170" y="250774"/>
                    <a:pt x="20736" y="274152"/>
                  </a:cubicBezTo>
                  <a:cubicBezTo>
                    <a:pt x="20135" y="274704"/>
                    <a:pt x="19544" y="275269"/>
                    <a:pt x="18966" y="275844"/>
                  </a:cubicBezTo>
                  <a:cubicBezTo>
                    <a:pt x="6809" y="287729"/>
                    <a:pt x="-30" y="304021"/>
                    <a:pt x="0" y="321022"/>
                  </a:cubicBezTo>
                  <a:lnTo>
                    <a:pt x="0" y="554533"/>
                  </a:lnTo>
                  <a:cubicBezTo>
                    <a:pt x="-11" y="556097"/>
                    <a:pt x="349" y="557638"/>
                    <a:pt x="1050" y="559037"/>
                  </a:cubicBezTo>
                  <a:lnTo>
                    <a:pt x="137939" y="835592"/>
                  </a:lnTo>
                  <a:cubicBezTo>
                    <a:pt x="154820" y="869784"/>
                    <a:pt x="163626" y="907393"/>
                    <a:pt x="163678" y="945523"/>
                  </a:cubicBezTo>
                  <a:lnTo>
                    <a:pt x="163678" y="1002115"/>
                  </a:lnTo>
                  <a:cubicBezTo>
                    <a:pt x="163678" y="1007726"/>
                    <a:pt x="168226" y="1012275"/>
                    <a:pt x="173838" y="1012275"/>
                  </a:cubicBezTo>
                  <a:lnTo>
                    <a:pt x="403217" y="1012275"/>
                  </a:lnTo>
                  <a:cubicBezTo>
                    <a:pt x="408828" y="1012275"/>
                    <a:pt x="413377" y="1007726"/>
                    <a:pt x="413377" y="1002115"/>
                  </a:cubicBezTo>
                  <a:lnTo>
                    <a:pt x="411616" y="784555"/>
                  </a:lnTo>
                  <a:cubicBezTo>
                    <a:pt x="411568" y="739147"/>
                    <a:pt x="385633" y="697738"/>
                    <a:pt x="344797" y="677875"/>
                  </a:cubicBezTo>
                  <a:lnTo>
                    <a:pt x="324477" y="662568"/>
                  </a:lnTo>
                  <a:lnTo>
                    <a:pt x="251359" y="551078"/>
                  </a:lnTo>
                  <a:cubicBezTo>
                    <a:pt x="232618" y="521591"/>
                    <a:pt x="193520" y="512880"/>
                    <a:pt x="164033" y="531622"/>
                  </a:cubicBezTo>
                  <a:cubicBezTo>
                    <a:pt x="150950" y="539936"/>
                    <a:pt x="141375" y="552765"/>
                    <a:pt x="137126" y="567673"/>
                  </a:cubicBezTo>
                  <a:lnTo>
                    <a:pt x="126966" y="551553"/>
                  </a:lnTo>
                  <a:lnTo>
                    <a:pt x="126966" y="396240"/>
                  </a:lnTo>
                  <a:lnTo>
                    <a:pt x="734975" y="396240"/>
                  </a:lnTo>
                  <a:lnTo>
                    <a:pt x="734975" y="375920"/>
                  </a:lnTo>
                  <a:lnTo>
                    <a:pt x="129473" y="375920"/>
                  </a:lnTo>
                  <a:lnTo>
                    <a:pt x="129473" y="20320"/>
                  </a:lnTo>
                  <a:lnTo>
                    <a:pt x="888086" y="20320"/>
                  </a:lnTo>
                  <a:lnTo>
                    <a:pt x="888086" y="319634"/>
                  </a:lnTo>
                  <a:cubicBezTo>
                    <a:pt x="888086" y="320683"/>
                    <a:pt x="887917" y="321733"/>
                    <a:pt x="887917" y="322783"/>
                  </a:cubicBezTo>
                  <a:lnTo>
                    <a:pt x="887917" y="375920"/>
                  </a:lnTo>
                  <a:lnTo>
                    <a:pt x="810023" y="375920"/>
                  </a:lnTo>
                  <a:lnTo>
                    <a:pt x="810023" y="396240"/>
                  </a:lnTo>
                  <a:lnTo>
                    <a:pt x="887917" y="396240"/>
                  </a:lnTo>
                  <a:lnTo>
                    <a:pt x="887917" y="551553"/>
                  </a:lnTo>
                  <a:lnTo>
                    <a:pt x="877757" y="567673"/>
                  </a:lnTo>
                  <a:cubicBezTo>
                    <a:pt x="868179" y="534074"/>
                    <a:pt x="833174" y="514597"/>
                    <a:pt x="799575" y="524175"/>
                  </a:cubicBezTo>
                  <a:cubicBezTo>
                    <a:pt x="784708" y="528415"/>
                    <a:pt x="771910" y="537948"/>
                    <a:pt x="763592" y="550977"/>
                  </a:cubicBezTo>
                  <a:lnTo>
                    <a:pt x="690609" y="662568"/>
                  </a:lnTo>
                  <a:lnTo>
                    <a:pt x="670289" y="677875"/>
                  </a:lnTo>
                  <a:cubicBezTo>
                    <a:pt x="629436" y="697657"/>
                    <a:pt x="603437" y="738998"/>
                    <a:pt x="603301" y="784386"/>
                  </a:cubicBezTo>
                  <a:lnTo>
                    <a:pt x="602183" y="886866"/>
                  </a:lnTo>
                  <a:lnTo>
                    <a:pt x="622503" y="887036"/>
                  </a:lnTo>
                  <a:lnTo>
                    <a:pt x="623350" y="784488"/>
                  </a:lnTo>
                  <a:cubicBezTo>
                    <a:pt x="623448" y="746526"/>
                    <a:pt x="645380" y="712006"/>
                    <a:pt x="679704" y="695791"/>
                  </a:cubicBezTo>
                  <a:cubicBezTo>
                    <a:pt x="680327" y="695506"/>
                    <a:pt x="680920" y="695154"/>
                    <a:pt x="681465" y="694741"/>
                  </a:cubicBezTo>
                  <a:lnTo>
                    <a:pt x="704088" y="677808"/>
                  </a:lnTo>
                  <a:cubicBezTo>
                    <a:pt x="705023" y="677093"/>
                    <a:pt x="705822" y="676223"/>
                    <a:pt x="706459" y="675234"/>
                  </a:cubicBezTo>
                  <a:lnTo>
                    <a:pt x="780491" y="562085"/>
                  </a:lnTo>
                  <a:cubicBezTo>
                    <a:pt x="793317" y="542046"/>
                    <a:pt x="819956" y="536197"/>
                    <a:pt x="839995" y="549023"/>
                  </a:cubicBezTo>
                  <a:cubicBezTo>
                    <a:pt x="856746" y="559742"/>
                    <a:pt x="863983" y="580536"/>
                    <a:pt x="857504" y="599338"/>
                  </a:cubicBezTo>
                  <a:lnTo>
                    <a:pt x="791193" y="707305"/>
                  </a:lnTo>
                  <a:lnTo>
                    <a:pt x="808533" y="717939"/>
                  </a:lnTo>
                  <a:lnTo>
                    <a:pt x="875420" y="608957"/>
                  </a:lnTo>
                  <a:lnTo>
                    <a:pt x="906611" y="560087"/>
                  </a:lnTo>
                  <a:cubicBezTo>
                    <a:pt x="907651" y="558458"/>
                    <a:pt x="908203" y="556565"/>
                    <a:pt x="908203" y="554634"/>
                  </a:cubicBezTo>
                  <a:lnTo>
                    <a:pt x="908203" y="387604"/>
                  </a:lnTo>
                  <a:cubicBezTo>
                    <a:pt x="908294" y="387089"/>
                    <a:pt x="908352" y="386568"/>
                    <a:pt x="908372" y="386046"/>
                  </a:cubicBezTo>
                  <a:lnTo>
                    <a:pt x="908372" y="319600"/>
                  </a:lnTo>
                  <a:cubicBezTo>
                    <a:pt x="909574" y="296929"/>
                    <a:pt x="927818" y="278890"/>
                    <a:pt x="950502" y="277944"/>
                  </a:cubicBezTo>
                  <a:cubicBezTo>
                    <a:pt x="962064" y="277752"/>
                    <a:pt x="973220" y="282191"/>
                    <a:pt x="981490" y="290271"/>
                  </a:cubicBezTo>
                  <a:cubicBezTo>
                    <a:pt x="989777" y="298351"/>
                    <a:pt x="994434" y="309448"/>
                    <a:pt x="994393" y="321022"/>
                  </a:cubicBezTo>
                  <a:lnTo>
                    <a:pt x="994393" y="552162"/>
                  </a:lnTo>
                  <a:lnTo>
                    <a:pt x="858554" y="826482"/>
                  </a:lnTo>
                  <a:cubicBezTo>
                    <a:pt x="840303" y="863478"/>
                    <a:pt x="830780" y="904169"/>
                    <a:pt x="830716" y="945422"/>
                  </a:cubicBezTo>
                  <a:lnTo>
                    <a:pt x="830716" y="991853"/>
                  </a:lnTo>
                  <a:lnTo>
                    <a:pt x="601980" y="991853"/>
                  </a:lnTo>
                  <a:lnTo>
                    <a:pt x="601980" y="1012173"/>
                  </a:lnTo>
                  <a:lnTo>
                    <a:pt x="840876" y="1012173"/>
                  </a:lnTo>
                  <a:cubicBezTo>
                    <a:pt x="846487" y="1012173"/>
                    <a:pt x="851036" y="1007625"/>
                    <a:pt x="851036" y="1002013"/>
                  </a:cubicBezTo>
                  <a:lnTo>
                    <a:pt x="851036" y="945523"/>
                  </a:lnTo>
                  <a:cubicBezTo>
                    <a:pt x="851087" y="907393"/>
                    <a:pt x="859895" y="869784"/>
                    <a:pt x="876774" y="835592"/>
                  </a:cubicBezTo>
                  <a:lnTo>
                    <a:pt x="1013663" y="559037"/>
                  </a:lnTo>
                  <a:cubicBezTo>
                    <a:pt x="1014365" y="557638"/>
                    <a:pt x="1014723" y="556097"/>
                    <a:pt x="1014713" y="554533"/>
                  </a:cubicBezTo>
                  <a:lnTo>
                    <a:pt x="1014713" y="321022"/>
                  </a:lnTo>
                  <a:cubicBezTo>
                    <a:pt x="1014734" y="286027"/>
                    <a:pt x="986377" y="257642"/>
                    <a:pt x="951383" y="257624"/>
                  </a:cubicBezTo>
                  <a:cubicBezTo>
                    <a:pt x="951359" y="257624"/>
                    <a:pt x="951339" y="257624"/>
                    <a:pt x="951315" y="257624"/>
                  </a:cubicBezTo>
                  <a:close/>
                  <a:moveTo>
                    <a:pt x="139294" y="608855"/>
                  </a:moveTo>
                  <a:lnTo>
                    <a:pt x="206181" y="717838"/>
                  </a:lnTo>
                  <a:lnTo>
                    <a:pt x="223520" y="707204"/>
                  </a:lnTo>
                  <a:lnTo>
                    <a:pt x="157209" y="599237"/>
                  </a:lnTo>
                  <a:cubicBezTo>
                    <a:pt x="149330" y="576787"/>
                    <a:pt x="161141" y="552203"/>
                    <a:pt x="183589" y="544322"/>
                  </a:cubicBezTo>
                  <a:cubicBezTo>
                    <a:pt x="202540" y="537671"/>
                    <a:pt x="223573" y="544996"/>
                    <a:pt x="234290" y="561984"/>
                  </a:cubicBezTo>
                  <a:lnTo>
                    <a:pt x="308255" y="675030"/>
                  </a:lnTo>
                  <a:cubicBezTo>
                    <a:pt x="308890" y="676019"/>
                    <a:pt x="309692" y="676890"/>
                    <a:pt x="310625" y="677604"/>
                  </a:cubicBezTo>
                  <a:lnTo>
                    <a:pt x="333248" y="694538"/>
                  </a:lnTo>
                  <a:cubicBezTo>
                    <a:pt x="333795" y="694951"/>
                    <a:pt x="334385" y="695303"/>
                    <a:pt x="335009" y="695588"/>
                  </a:cubicBezTo>
                  <a:cubicBezTo>
                    <a:pt x="369323" y="711840"/>
                    <a:pt x="391228" y="746384"/>
                    <a:pt x="391296" y="784352"/>
                  </a:cubicBezTo>
                  <a:lnTo>
                    <a:pt x="392989" y="991752"/>
                  </a:lnTo>
                  <a:lnTo>
                    <a:pt x="183998" y="991752"/>
                  </a:lnTo>
                  <a:lnTo>
                    <a:pt x="183998" y="945523"/>
                  </a:lnTo>
                  <a:cubicBezTo>
                    <a:pt x="183934" y="904270"/>
                    <a:pt x="174411" y="863580"/>
                    <a:pt x="156159" y="826584"/>
                  </a:cubicBezTo>
                  <a:lnTo>
                    <a:pt x="20320" y="552264"/>
                  </a:lnTo>
                  <a:lnTo>
                    <a:pt x="20320" y="321022"/>
                  </a:lnTo>
                  <a:cubicBezTo>
                    <a:pt x="20280" y="309448"/>
                    <a:pt x="24936" y="298351"/>
                    <a:pt x="33223" y="290271"/>
                  </a:cubicBezTo>
                  <a:cubicBezTo>
                    <a:pt x="41493" y="282191"/>
                    <a:pt x="52651" y="277752"/>
                    <a:pt x="64211" y="277944"/>
                  </a:cubicBezTo>
                  <a:cubicBezTo>
                    <a:pt x="87546" y="278350"/>
                    <a:pt x="106511" y="298501"/>
                    <a:pt x="106511" y="322783"/>
                  </a:cubicBezTo>
                  <a:lnTo>
                    <a:pt x="106511" y="554533"/>
                  </a:lnTo>
                  <a:cubicBezTo>
                    <a:pt x="106512" y="556463"/>
                    <a:pt x="107065" y="558356"/>
                    <a:pt x="108103" y="559985"/>
                  </a:cubicBezTo>
                  <a:close/>
                  <a:moveTo>
                    <a:pt x="199170" y="120565"/>
                  </a:moveTo>
                  <a:lnTo>
                    <a:pt x="199170" y="275844"/>
                  </a:lnTo>
                  <a:cubicBezTo>
                    <a:pt x="229069" y="280368"/>
                    <a:pt x="252557" y="303800"/>
                    <a:pt x="257150" y="333688"/>
                  </a:cubicBezTo>
                  <a:lnTo>
                    <a:pt x="760375" y="333688"/>
                  </a:lnTo>
                  <a:cubicBezTo>
                    <a:pt x="764970" y="303790"/>
                    <a:pt x="788477" y="280354"/>
                    <a:pt x="818388" y="275844"/>
                  </a:cubicBezTo>
                  <a:lnTo>
                    <a:pt x="818388" y="120565"/>
                  </a:lnTo>
                  <a:cubicBezTo>
                    <a:pt x="788393" y="116049"/>
                    <a:pt x="764855" y="92485"/>
                    <a:pt x="760375" y="62484"/>
                  </a:cubicBezTo>
                  <a:lnTo>
                    <a:pt x="388823" y="62484"/>
                  </a:lnTo>
                  <a:lnTo>
                    <a:pt x="388823" y="42164"/>
                  </a:lnTo>
                  <a:lnTo>
                    <a:pt x="769790" y="42164"/>
                  </a:lnTo>
                  <a:cubicBezTo>
                    <a:pt x="775401" y="42164"/>
                    <a:pt x="779950" y="46713"/>
                    <a:pt x="779950" y="52324"/>
                  </a:cubicBezTo>
                  <a:cubicBezTo>
                    <a:pt x="779970" y="79162"/>
                    <a:pt x="801709" y="100919"/>
                    <a:pt x="828548" y="100957"/>
                  </a:cubicBezTo>
                  <a:cubicBezTo>
                    <a:pt x="834160" y="100957"/>
                    <a:pt x="838708" y="105505"/>
                    <a:pt x="838708" y="111117"/>
                  </a:cubicBezTo>
                  <a:lnTo>
                    <a:pt x="838708" y="285090"/>
                  </a:lnTo>
                  <a:cubicBezTo>
                    <a:pt x="838708" y="290701"/>
                    <a:pt x="834160" y="295250"/>
                    <a:pt x="828548" y="295250"/>
                  </a:cubicBezTo>
                  <a:cubicBezTo>
                    <a:pt x="801723" y="295287"/>
                    <a:pt x="779987" y="317024"/>
                    <a:pt x="779950" y="343848"/>
                  </a:cubicBezTo>
                  <a:cubicBezTo>
                    <a:pt x="779950" y="349460"/>
                    <a:pt x="775401" y="354008"/>
                    <a:pt x="769790" y="354008"/>
                  </a:cubicBezTo>
                  <a:lnTo>
                    <a:pt x="247735" y="354008"/>
                  </a:lnTo>
                  <a:cubicBezTo>
                    <a:pt x="242124" y="354008"/>
                    <a:pt x="237575" y="349460"/>
                    <a:pt x="237575" y="343848"/>
                  </a:cubicBezTo>
                  <a:cubicBezTo>
                    <a:pt x="237538" y="317037"/>
                    <a:pt x="215822" y="295305"/>
                    <a:pt x="189010" y="295250"/>
                  </a:cubicBezTo>
                  <a:cubicBezTo>
                    <a:pt x="183399" y="295250"/>
                    <a:pt x="178850" y="290701"/>
                    <a:pt x="178850" y="285090"/>
                  </a:cubicBezTo>
                  <a:lnTo>
                    <a:pt x="178850" y="111184"/>
                  </a:lnTo>
                  <a:cubicBezTo>
                    <a:pt x="178850" y="105573"/>
                    <a:pt x="183399" y="101024"/>
                    <a:pt x="189010" y="101024"/>
                  </a:cubicBezTo>
                  <a:cubicBezTo>
                    <a:pt x="215861" y="100968"/>
                    <a:pt x="237594" y="79175"/>
                    <a:pt x="237575" y="52324"/>
                  </a:cubicBezTo>
                  <a:cubicBezTo>
                    <a:pt x="237575" y="46713"/>
                    <a:pt x="242124" y="42164"/>
                    <a:pt x="247735" y="42164"/>
                  </a:cubicBezTo>
                  <a:lnTo>
                    <a:pt x="320006" y="42164"/>
                  </a:lnTo>
                  <a:lnTo>
                    <a:pt x="320006" y="62484"/>
                  </a:lnTo>
                  <a:lnTo>
                    <a:pt x="257150" y="62484"/>
                  </a:lnTo>
                  <a:cubicBezTo>
                    <a:pt x="252662" y="92469"/>
                    <a:pt x="229148" y="116024"/>
                    <a:pt x="199170" y="120565"/>
                  </a:cubicBezTo>
                  <a:close/>
                  <a:moveTo>
                    <a:pt x="619117" y="195749"/>
                  </a:moveTo>
                  <a:cubicBezTo>
                    <a:pt x="619117" y="129845"/>
                    <a:pt x="569604" y="76234"/>
                    <a:pt x="508745" y="76234"/>
                  </a:cubicBezTo>
                  <a:cubicBezTo>
                    <a:pt x="447887" y="76234"/>
                    <a:pt x="398340" y="129845"/>
                    <a:pt x="398340" y="195749"/>
                  </a:cubicBezTo>
                  <a:cubicBezTo>
                    <a:pt x="398340" y="261654"/>
                    <a:pt x="447853" y="315231"/>
                    <a:pt x="508745" y="315231"/>
                  </a:cubicBezTo>
                  <a:cubicBezTo>
                    <a:pt x="569638" y="315231"/>
                    <a:pt x="619117" y="261620"/>
                    <a:pt x="619117" y="195749"/>
                  </a:cubicBezTo>
                  <a:close/>
                  <a:moveTo>
                    <a:pt x="418660" y="195749"/>
                  </a:moveTo>
                  <a:cubicBezTo>
                    <a:pt x="418660" y="141055"/>
                    <a:pt x="459063" y="96554"/>
                    <a:pt x="508745" y="96554"/>
                  </a:cubicBezTo>
                  <a:cubicBezTo>
                    <a:pt x="558428" y="96554"/>
                    <a:pt x="598797" y="141055"/>
                    <a:pt x="598797" y="195749"/>
                  </a:cubicBezTo>
                  <a:cubicBezTo>
                    <a:pt x="598797" y="250444"/>
                    <a:pt x="558394" y="294911"/>
                    <a:pt x="508745" y="294911"/>
                  </a:cubicBezTo>
                  <a:cubicBezTo>
                    <a:pt x="459097" y="294911"/>
                    <a:pt x="418694" y="250410"/>
                    <a:pt x="418694" y="195749"/>
                  </a:cubicBezTo>
                  <a:close/>
                  <a:moveTo>
                    <a:pt x="498585" y="278215"/>
                  </a:moveTo>
                  <a:lnTo>
                    <a:pt x="498585" y="263652"/>
                  </a:lnTo>
                  <a:cubicBezTo>
                    <a:pt x="481794" y="259067"/>
                    <a:pt x="470154" y="243805"/>
                    <a:pt x="470171" y="226399"/>
                  </a:cubicBezTo>
                  <a:lnTo>
                    <a:pt x="490491" y="226399"/>
                  </a:lnTo>
                  <a:cubicBezTo>
                    <a:pt x="490471" y="236480"/>
                    <a:pt x="498629" y="244668"/>
                    <a:pt x="508711" y="244687"/>
                  </a:cubicBezTo>
                  <a:cubicBezTo>
                    <a:pt x="518794" y="244705"/>
                    <a:pt x="526979" y="236548"/>
                    <a:pt x="526999" y="226466"/>
                  </a:cubicBezTo>
                  <a:cubicBezTo>
                    <a:pt x="527020" y="216385"/>
                    <a:pt x="518861" y="208197"/>
                    <a:pt x="508779" y="208178"/>
                  </a:cubicBezTo>
                  <a:cubicBezTo>
                    <a:pt x="508769" y="208178"/>
                    <a:pt x="508755" y="208178"/>
                    <a:pt x="508745" y="208178"/>
                  </a:cubicBezTo>
                  <a:cubicBezTo>
                    <a:pt x="487480" y="208268"/>
                    <a:pt x="470168" y="191101"/>
                    <a:pt x="470076" y="169835"/>
                  </a:cubicBezTo>
                  <a:cubicBezTo>
                    <a:pt x="470002" y="152358"/>
                    <a:pt x="481710" y="137024"/>
                    <a:pt x="498585" y="132486"/>
                  </a:cubicBezTo>
                  <a:lnTo>
                    <a:pt x="498585" y="118059"/>
                  </a:lnTo>
                  <a:lnTo>
                    <a:pt x="518905" y="118059"/>
                  </a:lnTo>
                  <a:lnTo>
                    <a:pt x="518905" y="132588"/>
                  </a:lnTo>
                  <a:cubicBezTo>
                    <a:pt x="535683" y="137185"/>
                    <a:pt x="547309" y="152445"/>
                    <a:pt x="547286" y="169841"/>
                  </a:cubicBezTo>
                  <a:lnTo>
                    <a:pt x="526966" y="169841"/>
                  </a:lnTo>
                  <a:cubicBezTo>
                    <a:pt x="526986" y="159760"/>
                    <a:pt x="518827" y="151572"/>
                    <a:pt x="508745" y="151553"/>
                  </a:cubicBezTo>
                  <a:cubicBezTo>
                    <a:pt x="498663" y="151535"/>
                    <a:pt x="490478" y="159692"/>
                    <a:pt x="490457" y="169774"/>
                  </a:cubicBezTo>
                  <a:cubicBezTo>
                    <a:pt x="490437" y="179855"/>
                    <a:pt x="498595" y="188043"/>
                    <a:pt x="508678" y="188062"/>
                  </a:cubicBezTo>
                  <a:cubicBezTo>
                    <a:pt x="508701" y="188062"/>
                    <a:pt x="508722" y="188062"/>
                    <a:pt x="508745" y="188062"/>
                  </a:cubicBezTo>
                  <a:cubicBezTo>
                    <a:pt x="530031" y="188112"/>
                    <a:pt x="547245" y="205408"/>
                    <a:pt x="547194" y="226693"/>
                  </a:cubicBezTo>
                  <a:cubicBezTo>
                    <a:pt x="547154" y="243996"/>
                    <a:pt x="535585" y="259151"/>
                    <a:pt x="518905" y="263754"/>
                  </a:cubicBezTo>
                  <a:lnTo>
                    <a:pt x="518905" y="278316"/>
                  </a:lnTo>
                  <a:close/>
                </a:path>
              </a:pathLst>
            </a:custGeom>
            <a:grpFill/>
            <a:ln w="3365" cap="flat">
              <a:noFill/>
              <a:prstDash val="solid"/>
              <a:miter/>
            </a:ln>
          </p:spPr>
          <p:txBody>
            <a:bodyPr rtlCol="0" anchor="ctr"/>
            <a:lstStyle/>
            <a:p>
              <a:endParaRPr lang="en-US"/>
            </a:p>
          </p:txBody>
        </p:sp>
      </p:grpSp>
      <p:pic>
        <p:nvPicPr>
          <p:cNvPr id="22" name="Graphic 21" descr="Leaf outline">
            <a:extLst>
              <a:ext uri="{FF2B5EF4-FFF2-40B4-BE49-F238E27FC236}">
                <a16:creationId xmlns:a16="http://schemas.microsoft.com/office/drawing/2014/main" xmlns="" id="{85900111-48F4-D7C6-4F7B-EEECC5C11571}"/>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1564021" y="2019251"/>
            <a:ext cx="987552" cy="987552"/>
          </a:xfrm>
          <a:prstGeom prst="rect">
            <a:avLst/>
          </a:prstGeom>
        </p:spPr>
      </p:pic>
      <p:sp>
        <p:nvSpPr>
          <p:cNvPr id="23" name="TextBox 22">
            <a:extLst>
              <a:ext uri="{FF2B5EF4-FFF2-40B4-BE49-F238E27FC236}">
                <a16:creationId xmlns:a16="http://schemas.microsoft.com/office/drawing/2014/main" xmlns="" id="{8B67BE29-15AD-6A04-2D24-DCCBAD375986}"/>
              </a:ext>
            </a:extLst>
          </p:cNvPr>
          <p:cNvSpPr txBox="1"/>
          <p:nvPr/>
        </p:nvSpPr>
        <p:spPr>
          <a:xfrm>
            <a:off x="392623" y="1550096"/>
            <a:ext cx="11369065" cy="369332"/>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b="1" i="0" u="none" strike="noStrike" cap="none" spc="0" normalizeH="0" baseline="0">
                <a:ln>
                  <a:noFill/>
                </a:ln>
                <a:solidFill>
                  <a:srgbClr val="000000"/>
                </a:solidFill>
                <a:effectLst/>
                <a:uLnTx/>
                <a:uFillTx/>
                <a:latin typeface="Calibri" panose="020F0502020204030204"/>
              </a:defRPr>
            </a:lvl1pPr>
          </a:lstStyle>
          <a:p>
            <a:r>
              <a:rPr lang="en-US">
                <a:solidFill>
                  <a:schemeClr val="tx1"/>
                </a:solidFill>
              </a:rPr>
              <a:t>The three Greenhouse Gas Reduction Fund program objectives</a:t>
            </a:r>
          </a:p>
        </p:txBody>
      </p:sp>
      <p:sp>
        <p:nvSpPr>
          <p:cNvPr id="24" name="TextBox 23">
            <a:extLst>
              <a:ext uri="{FF2B5EF4-FFF2-40B4-BE49-F238E27FC236}">
                <a16:creationId xmlns:a16="http://schemas.microsoft.com/office/drawing/2014/main" xmlns="" id="{81ACC17F-CD4E-24AC-308D-668FF336B21C}"/>
              </a:ext>
            </a:extLst>
          </p:cNvPr>
          <p:cNvSpPr txBox="1"/>
          <p:nvPr/>
        </p:nvSpPr>
        <p:spPr>
          <a:xfrm>
            <a:off x="392622" y="29883"/>
            <a:ext cx="6709744" cy="276999"/>
          </a:xfrm>
          <a:prstGeom prst="rect">
            <a:avLst/>
          </a:prstGeom>
          <a:noFill/>
        </p:spPr>
        <p:txBody>
          <a:bodyPr wrap="square" rtlCol="0" anchor="b">
            <a:spAutoFit/>
          </a:bodyPr>
          <a:lstStyle/>
          <a:p>
            <a:r>
              <a:rPr lang="en-US" sz="1200">
                <a:solidFill>
                  <a:schemeClr val="bg1">
                    <a:lumMod val="75000"/>
                  </a:schemeClr>
                </a:solidFill>
              </a:rPr>
              <a:t>ADDITIONAL INFORMATION IN IMPLEMENTATION FRAMEWORK DOCUMENT ON EPA.GOV/GGRF</a:t>
            </a:r>
          </a:p>
        </p:txBody>
      </p:sp>
      <p:pic>
        <p:nvPicPr>
          <p:cNvPr id="17" name="Graphic 16" descr="Neighborhood with solid fill">
            <a:extLst>
              <a:ext uri="{FF2B5EF4-FFF2-40B4-BE49-F238E27FC236}">
                <a16:creationId xmlns:a16="http://schemas.microsoft.com/office/drawing/2014/main" xmlns="" id="{2A5D76B8-F2A9-3C26-4EC1-CCCAFE1ED2E8}"/>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5626968" y="2106427"/>
            <a:ext cx="900376" cy="900376"/>
          </a:xfrm>
          <a:prstGeom prst="rect">
            <a:avLst/>
          </a:prstGeom>
        </p:spPr>
      </p:pic>
      <p:sp>
        <p:nvSpPr>
          <p:cNvPr id="6" name="TextBox 5">
            <a:extLst>
              <a:ext uri="{FF2B5EF4-FFF2-40B4-BE49-F238E27FC236}">
                <a16:creationId xmlns:a16="http://schemas.microsoft.com/office/drawing/2014/main" xmlns="" id="{D8BB5331-0567-ED3D-9820-8FE0EC6A4A40}"/>
              </a:ext>
            </a:extLst>
          </p:cNvPr>
          <p:cNvSpPr txBox="1"/>
          <p:nvPr/>
        </p:nvSpPr>
        <p:spPr>
          <a:xfrm>
            <a:off x="392623" y="3134427"/>
            <a:ext cx="3330349" cy="646331"/>
          </a:xfrm>
          <a:prstGeom prst="rect">
            <a:avLst/>
          </a:prstGeom>
          <a:noFill/>
        </p:spPr>
        <p:txBody>
          <a:bodyPr wrap="square" rtlCol="0">
            <a:spAutoFit/>
          </a:bodyPr>
          <a:lstStyle/>
          <a:p>
            <a:r>
              <a:rPr lang="en-US" b="1"/>
              <a:t>Reduce emissions of greenhouse gases and other air pollutants</a:t>
            </a:r>
          </a:p>
        </p:txBody>
      </p:sp>
      <p:sp>
        <p:nvSpPr>
          <p:cNvPr id="14" name="TextBox 13">
            <a:extLst>
              <a:ext uri="{FF2B5EF4-FFF2-40B4-BE49-F238E27FC236}">
                <a16:creationId xmlns:a16="http://schemas.microsoft.com/office/drawing/2014/main" xmlns="" id="{76C7A01A-37A9-A80E-129C-661696B72F69}"/>
              </a:ext>
            </a:extLst>
          </p:cNvPr>
          <p:cNvSpPr txBox="1"/>
          <p:nvPr/>
        </p:nvSpPr>
        <p:spPr>
          <a:xfrm>
            <a:off x="392623" y="4344175"/>
            <a:ext cx="3330349" cy="1815882"/>
          </a:xfrm>
          <a:prstGeom prst="rect">
            <a:avLst/>
          </a:prstGeom>
          <a:noFill/>
        </p:spPr>
        <p:txBody>
          <a:bodyPr wrap="square" rtlCol="0">
            <a:spAutoFit/>
          </a:bodyPr>
          <a:lstStyle/>
          <a:p>
            <a:r>
              <a:rPr lang="en-US" sz="1600"/>
              <a:t>Tackle the climate crisis and protect public health by supporting the climate goals of the United States to reduce greenhouse gas emissions 50-52 percent below 2005 levels in 2030 and achieve net-zero emissions by no later than 2050</a:t>
            </a:r>
          </a:p>
        </p:txBody>
      </p:sp>
      <p:sp>
        <p:nvSpPr>
          <p:cNvPr id="9" name="TextBox 8">
            <a:extLst>
              <a:ext uri="{FF2B5EF4-FFF2-40B4-BE49-F238E27FC236}">
                <a16:creationId xmlns:a16="http://schemas.microsoft.com/office/drawing/2014/main" xmlns="" id="{DB332003-6C41-DD17-7E09-5ADDB42E2DA0}"/>
              </a:ext>
            </a:extLst>
          </p:cNvPr>
          <p:cNvSpPr txBox="1"/>
          <p:nvPr/>
        </p:nvSpPr>
        <p:spPr>
          <a:xfrm>
            <a:off x="4411982" y="4344175"/>
            <a:ext cx="3330349" cy="1815882"/>
          </a:xfrm>
          <a:prstGeom prst="rect">
            <a:avLst/>
          </a:prstGeom>
          <a:noFill/>
        </p:spPr>
        <p:txBody>
          <a:bodyPr wrap="square" rtlCol="0">
            <a:spAutoFit/>
          </a:bodyPr>
          <a:lstStyle/>
          <a:p>
            <a:r>
              <a:rPr lang="en-US" sz="1600">
                <a:solidFill>
                  <a:srgbClr val="000000"/>
                </a:solidFill>
                <a:latin typeface="Calibri" panose="020F0502020204030204" pitchFamily="34" charset="0"/>
                <a:ea typeface="Calibri" panose="020F0502020204030204" pitchFamily="34" charset="0"/>
              </a:rPr>
              <a:t>M</a:t>
            </a:r>
            <a:r>
              <a:rPr lang="en-US" sz="1600">
                <a:solidFill>
                  <a:srgbClr val="000000"/>
                </a:solidFill>
                <a:effectLst/>
                <a:latin typeface="Calibri" panose="020F0502020204030204" pitchFamily="34" charset="0"/>
                <a:ea typeface="Calibri" panose="020F0502020204030204" pitchFamily="34" charset="0"/>
              </a:rPr>
              <a:t>aximize the benefits of GGRF investments to Americans; every GGRF competition will align with the President’s Justice40 requirements, ensuring that 40% of the overall benefits from a program flow to disadvantaged communities</a:t>
            </a:r>
            <a:endParaRPr lang="en-US" sz="1400"/>
          </a:p>
        </p:txBody>
      </p:sp>
      <p:sp>
        <p:nvSpPr>
          <p:cNvPr id="10" name="TextBox 9">
            <a:extLst>
              <a:ext uri="{FF2B5EF4-FFF2-40B4-BE49-F238E27FC236}">
                <a16:creationId xmlns:a16="http://schemas.microsoft.com/office/drawing/2014/main" xmlns="" id="{098B16FC-B6EA-419C-7A5E-562CCA3520FB}"/>
              </a:ext>
            </a:extLst>
          </p:cNvPr>
          <p:cNvSpPr txBox="1"/>
          <p:nvPr/>
        </p:nvSpPr>
        <p:spPr>
          <a:xfrm>
            <a:off x="8431342" y="4344175"/>
            <a:ext cx="3330349" cy="2062103"/>
          </a:xfrm>
          <a:prstGeom prst="rect">
            <a:avLst/>
          </a:prstGeom>
          <a:noFill/>
        </p:spPr>
        <p:txBody>
          <a:bodyPr wrap="square" rtlCol="0">
            <a:spAutoFit/>
          </a:bodyPr>
          <a:lstStyle>
            <a:defPPr>
              <a:defRPr lang="en-US"/>
            </a:defPPr>
            <a:lvl1pPr>
              <a:defRPr sz="1600">
                <a:solidFill>
                  <a:srgbClr val="000000"/>
                </a:solidFill>
                <a:latin typeface="Calibri" panose="020F0502020204030204" pitchFamily="34" charset="0"/>
                <a:ea typeface="Calibri" panose="020F0502020204030204" pitchFamily="34" charset="0"/>
              </a:defRPr>
            </a:lvl1pPr>
          </a:lstStyle>
          <a:p>
            <a:r>
              <a:rPr lang="en-US"/>
              <a:t>Catalyze market transformation by addressing the barriers to mobilizing private capital into clean projects in undercapitalized markets and facilitating tens of thousands of clean technology projects that deliver tangible benefits to millions of American households</a:t>
            </a:r>
          </a:p>
        </p:txBody>
      </p:sp>
      <p:sp>
        <p:nvSpPr>
          <p:cNvPr id="2" name="TextBox 1">
            <a:extLst>
              <a:ext uri="{FF2B5EF4-FFF2-40B4-BE49-F238E27FC236}">
                <a16:creationId xmlns:a16="http://schemas.microsoft.com/office/drawing/2014/main" xmlns="" id="{5F281BD0-7B79-77DA-08B2-85216BE8E6EA}"/>
              </a:ext>
            </a:extLst>
          </p:cNvPr>
          <p:cNvSpPr txBox="1"/>
          <p:nvPr/>
        </p:nvSpPr>
        <p:spPr>
          <a:xfrm>
            <a:off x="2343150" y="6469380"/>
            <a:ext cx="7445949" cy="646331"/>
          </a:xfrm>
          <a:prstGeom prst="rect">
            <a:avLst/>
          </a:prstGeom>
          <a:noFill/>
        </p:spPr>
        <p:txBody>
          <a:bodyPr wrap="none" rtlCol="0">
            <a:spAutoFit/>
          </a:bodyPr>
          <a:lstStyle/>
          <a:p>
            <a:r>
              <a:rPr kumimoji="0" lang="en-US" sz="1800" b="0" i="0" u="none" strike="noStrike" kern="1200" cap="none" spc="0" normalizeH="0" baseline="0" noProof="0" dirty="0">
                <a:ln>
                  <a:noFill/>
                </a:ln>
                <a:solidFill>
                  <a:srgbClr val="0D81BB">
                    <a:lumMod val="75000"/>
                  </a:srgbClr>
                </a:solidFill>
                <a:effectLst/>
                <a:uLnTx/>
                <a:uFillTx/>
                <a:latin typeface="Calibri" panose="020F0502020204030204"/>
                <a:ea typeface="+mn-ea"/>
                <a:cs typeface="+mn-cs"/>
                <a:hlinkClick r:id="rId6">
                  <a:extLst>
                    <a:ext uri="{A12FA001-AC4F-418D-AE19-62706E023703}">
                      <ahyp:hlinkClr xmlns:ahyp="http://schemas.microsoft.com/office/drawing/2018/hyperlinkcolor" xmlns="" val="tx"/>
                    </a:ext>
                  </a:extLst>
                </a:hlinkClick>
              </a:rPr>
              <a:t>https://www.epa.gov/inflation-reduction-act/greenhouse-gas-reduction-fund</a:t>
            </a:r>
            <a:endParaRPr kumimoji="0" lang="en-US" sz="1800" b="0" i="0" u="none" strike="noStrike" kern="1200" cap="none" spc="0" normalizeH="0" baseline="0" noProof="0" dirty="0">
              <a:ln>
                <a:noFill/>
              </a:ln>
              <a:solidFill>
                <a:srgbClr val="0D81BB">
                  <a:lumMod val="75000"/>
                </a:srgbClr>
              </a:solidFill>
              <a:effectLst/>
              <a:uLnTx/>
              <a:uFillTx/>
              <a:latin typeface="Calibri" panose="020F0502020204030204"/>
              <a:ea typeface="+mn-ea"/>
              <a:cs typeface="+mn-cs"/>
            </a:endParaRPr>
          </a:p>
          <a:p>
            <a:endParaRPr lang="en-US" dirty="0"/>
          </a:p>
        </p:txBody>
      </p:sp>
    </p:spTree>
    <p:extLst>
      <p:ext uri="{BB962C8B-B14F-4D97-AF65-F5344CB8AC3E}">
        <p14:creationId xmlns:p14="http://schemas.microsoft.com/office/powerpoint/2010/main" val="3561639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3B7118A4-B4BE-1166-1A94-5D5B4617FD86}"/>
              </a:ext>
            </a:extLst>
          </p:cNvPr>
          <p:cNvSpPr>
            <a:spLocks noGrp="1"/>
          </p:cNvSpPr>
          <p:nvPr>
            <p:ph type="sldNum" sz="quarter" idx="12"/>
          </p:nvPr>
        </p:nvSpPr>
        <p:spPr/>
        <p:txBody>
          <a:bodyPr/>
          <a:lstStyle/>
          <a:p>
            <a:fld id="{31FEFF75-79D2-EE46-877B-299D1510E681}" type="slidenum">
              <a:rPr lang="en-US" smtClean="0">
                <a:solidFill>
                  <a:schemeClr val="tx1"/>
                </a:solidFill>
              </a:rPr>
              <a:t>7</a:t>
            </a:fld>
            <a:endParaRPr lang="en-US">
              <a:solidFill>
                <a:schemeClr val="tx1"/>
              </a:solidFill>
            </a:endParaRPr>
          </a:p>
        </p:txBody>
      </p:sp>
      <p:sp>
        <p:nvSpPr>
          <p:cNvPr id="4" name="Title 3">
            <a:extLst>
              <a:ext uri="{FF2B5EF4-FFF2-40B4-BE49-F238E27FC236}">
                <a16:creationId xmlns:a16="http://schemas.microsoft.com/office/drawing/2014/main" xmlns="" id="{6049A477-5AA0-C5DE-14E9-324317E76536}"/>
              </a:ext>
            </a:extLst>
          </p:cNvPr>
          <p:cNvSpPr>
            <a:spLocks noGrp="1"/>
          </p:cNvSpPr>
          <p:nvPr>
            <p:ph type="ctrTitle"/>
          </p:nvPr>
        </p:nvSpPr>
        <p:spPr/>
        <p:txBody>
          <a:bodyPr/>
          <a:lstStyle/>
          <a:p>
            <a:r>
              <a:rPr lang="en-US" sz="3200" dirty="0"/>
              <a:t>To achieve these three objectives, the GGRF Program will run three grant competitions</a:t>
            </a:r>
            <a:endParaRPr lang="en-US" dirty="0"/>
          </a:p>
        </p:txBody>
      </p:sp>
      <p:pic>
        <p:nvPicPr>
          <p:cNvPr id="14" name="Graphic 13" descr="Solar Panels outline">
            <a:extLst>
              <a:ext uri="{FF2B5EF4-FFF2-40B4-BE49-F238E27FC236}">
                <a16:creationId xmlns:a16="http://schemas.microsoft.com/office/drawing/2014/main" xmlns="" id="{3391CD09-583C-B6B9-605B-ED9BBC8124F8}"/>
              </a:ext>
            </a:extLst>
          </p:cNvPr>
          <p:cNvPicPr>
            <a:picLocks noChangeAspect="1"/>
          </p:cNvPicPr>
          <p:nvPr/>
        </p:nvPicPr>
        <p:blipFill>
          <a:blip r:embed="rId2">
            <a:extLst>
              <a:ext uri="{96DAC541-7B7A-43D3-8B79-37D633B846F1}">
                <asvg:svgBlip xmlns:asvg="http://schemas.microsoft.com/office/drawing/2016/SVG/main" xmlns="" r:embed="rId3"/>
              </a:ext>
            </a:extLst>
          </a:blip>
          <a:stretch>
            <a:fillRect/>
          </a:stretch>
        </p:blipFill>
        <p:spPr>
          <a:xfrm>
            <a:off x="8750968" y="1939719"/>
            <a:ext cx="516155" cy="516155"/>
          </a:xfrm>
          <a:prstGeom prst="rect">
            <a:avLst/>
          </a:prstGeom>
        </p:spPr>
      </p:pic>
      <p:sp>
        <p:nvSpPr>
          <p:cNvPr id="16" name="TextBox 15">
            <a:extLst>
              <a:ext uri="{FF2B5EF4-FFF2-40B4-BE49-F238E27FC236}">
                <a16:creationId xmlns:a16="http://schemas.microsoft.com/office/drawing/2014/main" xmlns="" id="{EC006BEB-86E8-FA37-ECB2-7FC855C8C557}"/>
              </a:ext>
            </a:extLst>
          </p:cNvPr>
          <p:cNvSpPr txBox="1"/>
          <p:nvPr/>
        </p:nvSpPr>
        <p:spPr>
          <a:xfrm>
            <a:off x="392624" y="2517541"/>
            <a:ext cx="1508418" cy="523220"/>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b="1" i="0" u="none" strike="noStrike" cap="none" spc="0" normalizeH="0" baseline="0">
                <a:ln>
                  <a:noFill/>
                </a:ln>
                <a:solidFill>
                  <a:srgbClr val="000000"/>
                </a:solidFill>
                <a:effectLst/>
                <a:uLnTx/>
                <a:uFillTx/>
                <a:latin typeface="Calibri" panose="020F0502020204030204"/>
              </a:defRPr>
            </a:lvl1pPr>
          </a:lstStyle>
          <a:p>
            <a:r>
              <a:rPr lang="en-US" sz="1400" dirty="0">
                <a:solidFill>
                  <a:schemeClr val="tx1"/>
                </a:solidFill>
              </a:rPr>
              <a:t>Competition description</a:t>
            </a:r>
          </a:p>
        </p:txBody>
      </p:sp>
      <p:cxnSp>
        <p:nvCxnSpPr>
          <p:cNvPr id="39" name="Straight Connector 38">
            <a:extLst>
              <a:ext uri="{FF2B5EF4-FFF2-40B4-BE49-F238E27FC236}">
                <a16:creationId xmlns:a16="http://schemas.microsoft.com/office/drawing/2014/main" xmlns="" id="{0CB5E83E-3C94-35DF-D8D7-A200337038F6}"/>
              </a:ext>
            </a:extLst>
          </p:cNvPr>
          <p:cNvCxnSpPr>
            <a:cxnSpLocks/>
          </p:cNvCxnSpPr>
          <p:nvPr/>
        </p:nvCxnSpPr>
        <p:spPr>
          <a:xfrm>
            <a:off x="2002915" y="2517541"/>
            <a:ext cx="0" cy="3755668"/>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xmlns="" id="{AC40D00C-C4B6-DFD3-8D5A-E208A6A48B02}"/>
              </a:ext>
            </a:extLst>
          </p:cNvPr>
          <p:cNvSpPr txBox="1"/>
          <p:nvPr/>
        </p:nvSpPr>
        <p:spPr>
          <a:xfrm>
            <a:off x="392624" y="3674184"/>
            <a:ext cx="1508418" cy="523220"/>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b="1" i="0" u="none" strike="noStrike" cap="none" spc="0" normalizeH="0" baseline="0">
                <a:ln>
                  <a:noFill/>
                </a:ln>
                <a:solidFill>
                  <a:srgbClr val="000000"/>
                </a:solidFill>
                <a:effectLst/>
                <a:uLnTx/>
                <a:uFillTx/>
                <a:latin typeface="Calibri" panose="020F0502020204030204"/>
              </a:defRPr>
            </a:lvl1pPr>
          </a:lstStyle>
          <a:p>
            <a:r>
              <a:rPr lang="en-US" sz="1400" dirty="0">
                <a:solidFill>
                  <a:schemeClr val="tx1"/>
                </a:solidFill>
              </a:rPr>
              <a:t>Number and type of grantees</a:t>
            </a:r>
          </a:p>
        </p:txBody>
      </p:sp>
      <p:cxnSp>
        <p:nvCxnSpPr>
          <p:cNvPr id="27" name="Straight Connector 26">
            <a:extLst>
              <a:ext uri="{FF2B5EF4-FFF2-40B4-BE49-F238E27FC236}">
                <a16:creationId xmlns:a16="http://schemas.microsoft.com/office/drawing/2014/main" xmlns="" id="{9158347A-584D-2D90-218A-E214C07826F6}"/>
              </a:ext>
            </a:extLst>
          </p:cNvPr>
          <p:cNvCxnSpPr>
            <a:cxnSpLocks/>
          </p:cNvCxnSpPr>
          <p:nvPr/>
        </p:nvCxnSpPr>
        <p:spPr>
          <a:xfrm>
            <a:off x="470467" y="3669462"/>
            <a:ext cx="1440149" cy="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xmlns="" id="{9374F714-3011-F273-01BB-10CC5CEA58ED}"/>
              </a:ext>
            </a:extLst>
          </p:cNvPr>
          <p:cNvSpPr txBox="1"/>
          <p:nvPr/>
        </p:nvSpPr>
        <p:spPr>
          <a:xfrm>
            <a:off x="392624" y="4427321"/>
            <a:ext cx="1508418" cy="307777"/>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b="1" i="0" u="none" strike="noStrike" cap="none" spc="0" normalizeH="0" baseline="0">
                <a:ln>
                  <a:noFill/>
                </a:ln>
                <a:solidFill>
                  <a:srgbClr val="000000"/>
                </a:solidFill>
                <a:effectLst/>
                <a:uLnTx/>
                <a:uFillTx/>
                <a:latin typeface="Calibri" panose="020F0502020204030204"/>
              </a:defRPr>
            </a:lvl1pPr>
          </a:lstStyle>
          <a:p>
            <a:r>
              <a:rPr lang="en-US" sz="1400" dirty="0">
                <a:solidFill>
                  <a:schemeClr val="tx1"/>
                </a:solidFill>
              </a:rPr>
              <a:t>Funding available</a:t>
            </a:r>
          </a:p>
        </p:txBody>
      </p:sp>
      <p:sp>
        <p:nvSpPr>
          <p:cNvPr id="13" name="TextBox 12">
            <a:extLst>
              <a:ext uri="{FF2B5EF4-FFF2-40B4-BE49-F238E27FC236}">
                <a16:creationId xmlns:a16="http://schemas.microsoft.com/office/drawing/2014/main" xmlns="" id="{42F30512-641D-F793-AA66-FD6CABDE053D}"/>
              </a:ext>
            </a:extLst>
          </p:cNvPr>
          <p:cNvSpPr txBox="1"/>
          <p:nvPr/>
        </p:nvSpPr>
        <p:spPr>
          <a:xfrm>
            <a:off x="9338183" y="2117320"/>
            <a:ext cx="2423509" cy="338554"/>
          </a:xfrm>
          <a:prstGeom prst="rect">
            <a:avLst/>
          </a:prstGeom>
          <a:noFill/>
        </p:spPr>
        <p:txBody>
          <a:bodyPr wrap="square" rtlCol="0" anchor="b">
            <a:spAutoFit/>
          </a:bodyPr>
          <a:lstStyle/>
          <a:p>
            <a:r>
              <a:rPr lang="en-US" sz="1600" b="1" dirty="0"/>
              <a:t>Solar for All</a:t>
            </a:r>
          </a:p>
        </p:txBody>
      </p:sp>
      <p:cxnSp>
        <p:nvCxnSpPr>
          <p:cNvPr id="34" name="Straight Connector 33">
            <a:extLst>
              <a:ext uri="{FF2B5EF4-FFF2-40B4-BE49-F238E27FC236}">
                <a16:creationId xmlns:a16="http://schemas.microsoft.com/office/drawing/2014/main" xmlns="" id="{E1A5EF62-DB93-3874-0B82-89B55C863E96}"/>
              </a:ext>
            </a:extLst>
          </p:cNvPr>
          <p:cNvCxnSpPr>
            <a:cxnSpLocks/>
          </p:cNvCxnSpPr>
          <p:nvPr/>
        </p:nvCxnSpPr>
        <p:spPr>
          <a:xfrm>
            <a:off x="8750968" y="2485541"/>
            <a:ext cx="2960804" cy="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xmlns="" id="{6ED58BE2-C88E-317E-B62E-CC11768905C6}"/>
              </a:ext>
            </a:extLst>
          </p:cNvPr>
          <p:cNvCxnSpPr>
            <a:cxnSpLocks/>
          </p:cNvCxnSpPr>
          <p:nvPr/>
        </p:nvCxnSpPr>
        <p:spPr>
          <a:xfrm>
            <a:off x="8750968" y="3669462"/>
            <a:ext cx="2960804" cy="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xmlns="" id="{2BB01D60-92F5-2946-F605-C5B8D47D86FD}"/>
              </a:ext>
            </a:extLst>
          </p:cNvPr>
          <p:cNvSpPr txBox="1"/>
          <p:nvPr/>
        </p:nvSpPr>
        <p:spPr>
          <a:xfrm>
            <a:off x="8750968" y="3689912"/>
            <a:ext cx="2960804" cy="738664"/>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b="1" i="0" u="none" strike="noStrike" cap="none" spc="0" normalizeH="0" baseline="0">
                <a:ln>
                  <a:noFill/>
                </a:ln>
                <a:solidFill>
                  <a:srgbClr val="000000"/>
                </a:solidFill>
                <a:effectLst/>
                <a:uLnTx/>
                <a:uFillTx/>
                <a:latin typeface="Calibri" panose="020F0502020204030204"/>
              </a:defRPr>
            </a:lvl1pPr>
          </a:lstStyle>
          <a:p>
            <a:pPr>
              <a:spcAft>
                <a:spcPts val="1200"/>
              </a:spcAft>
            </a:pPr>
            <a:r>
              <a:rPr lang="fr-FR" sz="1400" dirty="0">
                <a:solidFill>
                  <a:schemeClr val="tx1"/>
                </a:solidFill>
              </a:rPr>
              <a:t>Up to 60 </a:t>
            </a:r>
            <a:r>
              <a:rPr lang="fr-FR" sz="1400" b="0" dirty="0">
                <a:solidFill>
                  <a:schemeClr val="tx1"/>
                </a:solidFill>
              </a:rPr>
              <a:t>states, Tribal &amp; municipal </a:t>
            </a:r>
            <a:r>
              <a:rPr lang="fr-FR" sz="1400" b="0" dirty="0" err="1">
                <a:solidFill>
                  <a:schemeClr val="tx1"/>
                </a:solidFill>
              </a:rPr>
              <a:t>governments</a:t>
            </a:r>
            <a:r>
              <a:rPr lang="fr-FR" sz="1400" b="0" dirty="0">
                <a:solidFill>
                  <a:schemeClr val="tx1"/>
                </a:solidFill>
              </a:rPr>
              <a:t>, &amp; </a:t>
            </a:r>
            <a:r>
              <a:rPr lang="en-US" sz="1400" b="0" dirty="0">
                <a:solidFill>
                  <a:schemeClr val="tx1"/>
                </a:solidFill>
              </a:rPr>
              <a:t>eligible non-profit entities </a:t>
            </a:r>
          </a:p>
        </p:txBody>
      </p:sp>
      <p:sp>
        <p:nvSpPr>
          <p:cNvPr id="54" name="TextBox 53">
            <a:extLst>
              <a:ext uri="{FF2B5EF4-FFF2-40B4-BE49-F238E27FC236}">
                <a16:creationId xmlns:a16="http://schemas.microsoft.com/office/drawing/2014/main" xmlns="" id="{557FC662-9CA4-037A-F820-33BCC7DECFCE}"/>
              </a:ext>
            </a:extLst>
          </p:cNvPr>
          <p:cNvSpPr txBox="1"/>
          <p:nvPr/>
        </p:nvSpPr>
        <p:spPr>
          <a:xfrm>
            <a:off x="8750968" y="4427321"/>
            <a:ext cx="2960804" cy="307777"/>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b="1" i="0" u="none" strike="noStrike" cap="none" spc="0" normalizeH="0" baseline="0">
                <a:ln>
                  <a:noFill/>
                </a:ln>
                <a:solidFill>
                  <a:srgbClr val="000000"/>
                </a:solidFill>
                <a:effectLst/>
                <a:uLnTx/>
                <a:uFillTx/>
                <a:latin typeface="Calibri" panose="020F0502020204030204"/>
              </a:defRPr>
            </a:lvl1pPr>
          </a:lstStyle>
          <a:p>
            <a:pPr>
              <a:spcAft>
                <a:spcPts val="1200"/>
              </a:spcAft>
            </a:pPr>
            <a:r>
              <a:rPr lang="fr-FR" sz="1400" dirty="0">
                <a:solidFill>
                  <a:schemeClr val="tx1"/>
                </a:solidFill>
              </a:rPr>
              <a:t>$7B</a:t>
            </a:r>
          </a:p>
        </p:txBody>
      </p:sp>
      <p:pic>
        <p:nvPicPr>
          <p:cNvPr id="8" name="Graphic 7" descr="Bank outline">
            <a:extLst>
              <a:ext uri="{FF2B5EF4-FFF2-40B4-BE49-F238E27FC236}">
                <a16:creationId xmlns:a16="http://schemas.microsoft.com/office/drawing/2014/main" xmlns="" id="{F076AFDE-5327-2849-27CC-CBFF8ADD2FB0}"/>
              </a:ext>
            </a:extLst>
          </p:cNvPr>
          <p:cNvPicPr>
            <a:picLocks noChangeAspect="1"/>
          </p:cNvPicPr>
          <p:nvPr/>
        </p:nvPicPr>
        <p:blipFill>
          <a:blip r:embed="rId4">
            <a:extLst>
              <a:ext uri="{96DAC541-7B7A-43D3-8B79-37D633B846F1}">
                <asvg:svgBlip xmlns:asvg="http://schemas.microsoft.com/office/drawing/2016/SVG/main" xmlns="" r:embed="rId5"/>
              </a:ext>
            </a:extLst>
          </a:blip>
          <a:stretch>
            <a:fillRect/>
          </a:stretch>
        </p:blipFill>
        <p:spPr>
          <a:xfrm>
            <a:off x="2104789" y="1939719"/>
            <a:ext cx="516155" cy="516155"/>
          </a:xfrm>
          <a:prstGeom prst="rect">
            <a:avLst/>
          </a:prstGeom>
        </p:spPr>
      </p:pic>
      <p:sp>
        <p:nvSpPr>
          <p:cNvPr id="7" name="TextBox 6">
            <a:extLst>
              <a:ext uri="{FF2B5EF4-FFF2-40B4-BE49-F238E27FC236}">
                <a16:creationId xmlns:a16="http://schemas.microsoft.com/office/drawing/2014/main" xmlns="" id="{281DD2E1-FDDF-BEAE-61C6-27DC1EEC99EE}"/>
              </a:ext>
            </a:extLst>
          </p:cNvPr>
          <p:cNvSpPr txBox="1"/>
          <p:nvPr/>
        </p:nvSpPr>
        <p:spPr>
          <a:xfrm>
            <a:off x="2692005" y="1871099"/>
            <a:ext cx="2423509" cy="584775"/>
          </a:xfrm>
          <a:prstGeom prst="rect">
            <a:avLst/>
          </a:prstGeom>
          <a:noFill/>
        </p:spPr>
        <p:txBody>
          <a:bodyPr wrap="square" rtlCol="0" anchor="b">
            <a:spAutoFit/>
          </a:bodyPr>
          <a:lstStyle/>
          <a:p>
            <a:r>
              <a:rPr lang="en-US" sz="1600" b="1" dirty="0"/>
              <a:t>National Clean Investment Fund</a:t>
            </a:r>
          </a:p>
        </p:txBody>
      </p:sp>
      <p:sp>
        <p:nvSpPr>
          <p:cNvPr id="25" name="TextBox 24">
            <a:extLst>
              <a:ext uri="{FF2B5EF4-FFF2-40B4-BE49-F238E27FC236}">
                <a16:creationId xmlns:a16="http://schemas.microsoft.com/office/drawing/2014/main" xmlns="" id="{7A2D6788-4FAA-94A3-1A9C-C1B834C5404A}"/>
              </a:ext>
            </a:extLst>
          </p:cNvPr>
          <p:cNvSpPr txBox="1"/>
          <p:nvPr/>
        </p:nvSpPr>
        <p:spPr>
          <a:xfrm>
            <a:off x="2104789" y="2517541"/>
            <a:ext cx="2960804" cy="1169551"/>
          </a:xfrm>
          <a:prstGeom prst="rect">
            <a:avLst/>
          </a:prstGeom>
          <a:noFill/>
        </p:spPr>
        <p:txBody>
          <a:bodyPr wrap="square" lIns="91440" tIns="45720" rIns="91440" bIns="45720" rtlCol="0" anchor="t">
            <a:spAutoFit/>
          </a:bodyPr>
          <a:lstStyle>
            <a:defPPr>
              <a:defRPr lang="en-US"/>
            </a:defPPr>
            <a:lvl1pPr marR="0" lvl="0" indent="0" fontAlgn="auto">
              <a:lnSpc>
                <a:spcPct val="100000"/>
              </a:lnSpc>
              <a:spcBef>
                <a:spcPts val="0"/>
              </a:spcBef>
              <a:spcAft>
                <a:spcPts val="0"/>
              </a:spcAft>
              <a:buClrTx/>
              <a:buSzTx/>
              <a:buFontTx/>
              <a:buNone/>
              <a:tabLst/>
              <a:defRPr kumimoji="0" b="1" i="0" u="none" strike="noStrike" cap="none" spc="0" normalizeH="0" baseline="0">
                <a:ln>
                  <a:noFill/>
                </a:ln>
                <a:solidFill>
                  <a:srgbClr val="000000"/>
                </a:solidFill>
                <a:effectLst/>
                <a:uLnTx/>
                <a:uFillTx/>
                <a:latin typeface="Calibri" panose="020F0502020204030204"/>
              </a:defRPr>
            </a:lvl1pPr>
          </a:lstStyle>
          <a:p>
            <a:pPr>
              <a:spcAft>
                <a:spcPts val="1200"/>
              </a:spcAft>
            </a:pPr>
            <a:r>
              <a:rPr lang="en-US" sz="1400" dirty="0">
                <a:solidFill>
                  <a:schemeClr val="tx1"/>
                </a:solidFill>
              </a:rPr>
              <a:t>Fund 2-3 national nonprofits to partner with private capital providers </a:t>
            </a:r>
            <a:r>
              <a:rPr lang="en-US" sz="1400" b="0" dirty="0">
                <a:solidFill>
                  <a:schemeClr val="tx1"/>
                </a:solidFill>
              </a:rPr>
              <a:t>to deliver financing at scale catalyzing tens of thousands of clean technology projects</a:t>
            </a:r>
          </a:p>
        </p:txBody>
      </p:sp>
      <p:cxnSp>
        <p:nvCxnSpPr>
          <p:cNvPr id="32" name="Straight Connector 31">
            <a:extLst>
              <a:ext uri="{FF2B5EF4-FFF2-40B4-BE49-F238E27FC236}">
                <a16:creationId xmlns:a16="http://schemas.microsoft.com/office/drawing/2014/main" xmlns="" id="{C97A420B-CD9B-A8CC-7997-E53CD26D049E}"/>
              </a:ext>
            </a:extLst>
          </p:cNvPr>
          <p:cNvCxnSpPr>
            <a:cxnSpLocks/>
          </p:cNvCxnSpPr>
          <p:nvPr/>
        </p:nvCxnSpPr>
        <p:spPr>
          <a:xfrm>
            <a:off x="2104789" y="2485541"/>
            <a:ext cx="2960804" cy="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xmlns="" id="{54610FF7-CC9B-993D-6AA8-257EF210234D}"/>
              </a:ext>
            </a:extLst>
          </p:cNvPr>
          <p:cNvCxnSpPr>
            <a:cxnSpLocks/>
          </p:cNvCxnSpPr>
          <p:nvPr/>
        </p:nvCxnSpPr>
        <p:spPr>
          <a:xfrm>
            <a:off x="2104789" y="3669462"/>
            <a:ext cx="2960804" cy="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sp>
        <p:nvSpPr>
          <p:cNvPr id="45" name="TextBox 44">
            <a:extLst>
              <a:ext uri="{FF2B5EF4-FFF2-40B4-BE49-F238E27FC236}">
                <a16:creationId xmlns:a16="http://schemas.microsoft.com/office/drawing/2014/main" xmlns="" id="{F36891AE-B16B-DF16-F10F-E8921FE6F502}"/>
              </a:ext>
            </a:extLst>
          </p:cNvPr>
          <p:cNvSpPr txBox="1"/>
          <p:nvPr/>
        </p:nvSpPr>
        <p:spPr>
          <a:xfrm>
            <a:off x="2104789" y="3689912"/>
            <a:ext cx="2960804" cy="307777"/>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b="1" i="0" u="none" strike="noStrike" cap="none" spc="0" normalizeH="0" baseline="0">
                <a:ln>
                  <a:noFill/>
                </a:ln>
                <a:solidFill>
                  <a:srgbClr val="000000"/>
                </a:solidFill>
                <a:effectLst/>
                <a:uLnTx/>
                <a:uFillTx/>
                <a:latin typeface="Calibri" panose="020F0502020204030204"/>
              </a:defRPr>
            </a:lvl1pPr>
          </a:lstStyle>
          <a:p>
            <a:pPr>
              <a:spcAft>
                <a:spcPts val="1200"/>
              </a:spcAft>
            </a:pPr>
            <a:r>
              <a:rPr lang="en-US" sz="1400" dirty="0">
                <a:solidFill>
                  <a:schemeClr val="tx1"/>
                </a:solidFill>
              </a:rPr>
              <a:t>2-3</a:t>
            </a:r>
            <a:r>
              <a:rPr lang="en-US" sz="1400" b="0" dirty="0">
                <a:solidFill>
                  <a:schemeClr val="tx1"/>
                </a:solidFill>
              </a:rPr>
              <a:t> national nonprofits</a:t>
            </a:r>
          </a:p>
        </p:txBody>
      </p:sp>
      <p:sp>
        <p:nvSpPr>
          <p:cNvPr id="53" name="TextBox 52">
            <a:extLst>
              <a:ext uri="{FF2B5EF4-FFF2-40B4-BE49-F238E27FC236}">
                <a16:creationId xmlns:a16="http://schemas.microsoft.com/office/drawing/2014/main" xmlns="" id="{A08CF22E-DFFD-9152-59A7-24BC59F77313}"/>
              </a:ext>
            </a:extLst>
          </p:cNvPr>
          <p:cNvSpPr txBox="1"/>
          <p:nvPr/>
        </p:nvSpPr>
        <p:spPr>
          <a:xfrm>
            <a:off x="2104789" y="4427321"/>
            <a:ext cx="3062634" cy="307777"/>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b="1" i="0" u="none" strike="noStrike" cap="none" spc="0" normalizeH="0" baseline="0">
                <a:ln>
                  <a:noFill/>
                </a:ln>
                <a:solidFill>
                  <a:srgbClr val="000000"/>
                </a:solidFill>
                <a:effectLst/>
                <a:uLnTx/>
                <a:uFillTx/>
                <a:latin typeface="Calibri" panose="020F0502020204030204"/>
              </a:defRPr>
            </a:lvl1pPr>
          </a:lstStyle>
          <a:p>
            <a:pPr>
              <a:spcAft>
                <a:spcPts val="1200"/>
              </a:spcAft>
            </a:pPr>
            <a:r>
              <a:rPr lang="en-US" sz="1400" dirty="0">
                <a:solidFill>
                  <a:schemeClr val="tx1"/>
                </a:solidFill>
              </a:rPr>
              <a:t>Nearly $14B</a:t>
            </a:r>
          </a:p>
        </p:txBody>
      </p:sp>
      <p:pic>
        <p:nvPicPr>
          <p:cNvPr id="11" name="Graphic 10" descr="Produce outline">
            <a:extLst>
              <a:ext uri="{FF2B5EF4-FFF2-40B4-BE49-F238E27FC236}">
                <a16:creationId xmlns:a16="http://schemas.microsoft.com/office/drawing/2014/main" xmlns="" id="{E135BC9C-0CC7-DAB7-D42B-FD93A3AC4A4C}"/>
              </a:ext>
            </a:extLst>
          </p:cNvPr>
          <p:cNvPicPr>
            <a:picLocks noChangeAspect="1"/>
          </p:cNvPicPr>
          <p:nvPr/>
        </p:nvPicPr>
        <p:blipFill>
          <a:blip r:embed="rId6">
            <a:extLst>
              <a:ext uri="{96DAC541-7B7A-43D3-8B79-37D633B846F1}">
                <asvg:svgBlip xmlns:asvg="http://schemas.microsoft.com/office/drawing/2016/SVG/main" xmlns="" r:embed="rId7"/>
              </a:ext>
            </a:extLst>
          </a:blip>
          <a:stretch>
            <a:fillRect/>
          </a:stretch>
        </p:blipFill>
        <p:spPr>
          <a:xfrm>
            <a:off x="5452814" y="1939719"/>
            <a:ext cx="516155" cy="516155"/>
          </a:xfrm>
          <a:prstGeom prst="rect">
            <a:avLst/>
          </a:prstGeom>
        </p:spPr>
      </p:pic>
      <p:sp>
        <p:nvSpPr>
          <p:cNvPr id="10" name="TextBox 9">
            <a:extLst>
              <a:ext uri="{FF2B5EF4-FFF2-40B4-BE49-F238E27FC236}">
                <a16:creationId xmlns:a16="http://schemas.microsoft.com/office/drawing/2014/main" xmlns="" id="{F360A806-5F3B-960E-C2A9-B951046920F8}"/>
              </a:ext>
            </a:extLst>
          </p:cNvPr>
          <p:cNvSpPr txBox="1"/>
          <p:nvPr/>
        </p:nvSpPr>
        <p:spPr>
          <a:xfrm>
            <a:off x="5990159" y="1871099"/>
            <a:ext cx="2423509" cy="584775"/>
          </a:xfrm>
          <a:prstGeom prst="rect">
            <a:avLst/>
          </a:prstGeom>
          <a:noFill/>
        </p:spPr>
        <p:txBody>
          <a:bodyPr wrap="square" rtlCol="0" anchor="b">
            <a:spAutoFit/>
          </a:bodyPr>
          <a:lstStyle/>
          <a:p>
            <a:r>
              <a:rPr lang="en-US" sz="1600" b="1" dirty="0"/>
              <a:t>Clean Communities Investment Accelerator</a:t>
            </a:r>
          </a:p>
        </p:txBody>
      </p:sp>
      <p:cxnSp>
        <p:nvCxnSpPr>
          <p:cNvPr id="15" name="Straight Connector 14">
            <a:extLst>
              <a:ext uri="{FF2B5EF4-FFF2-40B4-BE49-F238E27FC236}">
                <a16:creationId xmlns:a16="http://schemas.microsoft.com/office/drawing/2014/main" xmlns="" id="{602582FE-9E79-93A9-05DF-E0582B49878C}"/>
              </a:ext>
            </a:extLst>
          </p:cNvPr>
          <p:cNvCxnSpPr>
            <a:cxnSpLocks/>
          </p:cNvCxnSpPr>
          <p:nvPr/>
        </p:nvCxnSpPr>
        <p:spPr>
          <a:xfrm>
            <a:off x="5452863" y="2485541"/>
            <a:ext cx="2960804" cy="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xmlns="" id="{78F5CC7E-12BD-CEFC-E326-430F3B9BA6C5}"/>
              </a:ext>
            </a:extLst>
          </p:cNvPr>
          <p:cNvCxnSpPr>
            <a:cxnSpLocks/>
          </p:cNvCxnSpPr>
          <p:nvPr/>
        </p:nvCxnSpPr>
        <p:spPr>
          <a:xfrm>
            <a:off x="5452863" y="3669462"/>
            <a:ext cx="2960804" cy="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xmlns="" id="{1CA54610-ECD8-1546-19F7-FA97A533F3D6}"/>
              </a:ext>
            </a:extLst>
          </p:cNvPr>
          <p:cNvSpPr txBox="1"/>
          <p:nvPr/>
        </p:nvSpPr>
        <p:spPr>
          <a:xfrm>
            <a:off x="5452814" y="3689912"/>
            <a:ext cx="2960804" cy="307777"/>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b="1" i="0" u="none" strike="noStrike" cap="none" spc="0" normalizeH="0" baseline="0">
                <a:ln>
                  <a:noFill/>
                </a:ln>
                <a:solidFill>
                  <a:srgbClr val="000000"/>
                </a:solidFill>
                <a:effectLst/>
                <a:uLnTx/>
                <a:uFillTx/>
                <a:latin typeface="Calibri" panose="020F0502020204030204"/>
              </a:defRPr>
            </a:lvl1pPr>
          </a:lstStyle>
          <a:p>
            <a:pPr>
              <a:spcAft>
                <a:spcPts val="1200"/>
              </a:spcAft>
            </a:pPr>
            <a:r>
              <a:rPr lang="en-US" sz="1400" dirty="0">
                <a:solidFill>
                  <a:schemeClr val="tx1"/>
                </a:solidFill>
              </a:rPr>
              <a:t>2-7 </a:t>
            </a:r>
            <a:r>
              <a:rPr lang="en-US" sz="1400" b="0" dirty="0">
                <a:solidFill>
                  <a:schemeClr val="tx1"/>
                </a:solidFill>
              </a:rPr>
              <a:t>hub nonprofits</a:t>
            </a:r>
          </a:p>
        </p:txBody>
      </p:sp>
      <p:sp>
        <p:nvSpPr>
          <p:cNvPr id="55" name="TextBox 54">
            <a:extLst>
              <a:ext uri="{FF2B5EF4-FFF2-40B4-BE49-F238E27FC236}">
                <a16:creationId xmlns:a16="http://schemas.microsoft.com/office/drawing/2014/main" xmlns="" id="{82CD3C89-2A6B-BB30-6B0A-BDDC7400576E}"/>
              </a:ext>
            </a:extLst>
          </p:cNvPr>
          <p:cNvSpPr txBox="1"/>
          <p:nvPr/>
        </p:nvSpPr>
        <p:spPr>
          <a:xfrm>
            <a:off x="5452814" y="4427321"/>
            <a:ext cx="2960804" cy="307777"/>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b="1" i="0" u="none" strike="noStrike" cap="none" spc="0" normalizeH="0" baseline="0">
                <a:ln>
                  <a:noFill/>
                </a:ln>
                <a:solidFill>
                  <a:srgbClr val="000000"/>
                </a:solidFill>
                <a:effectLst/>
                <a:uLnTx/>
                <a:uFillTx/>
                <a:latin typeface="Calibri" panose="020F0502020204030204"/>
              </a:defRPr>
            </a:lvl1pPr>
          </a:lstStyle>
          <a:p>
            <a:pPr>
              <a:spcAft>
                <a:spcPts val="1200"/>
              </a:spcAft>
            </a:pPr>
            <a:r>
              <a:rPr lang="en-US" sz="1400" dirty="0">
                <a:solidFill>
                  <a:schemeClr val="tx1"/>
                </a:solidFill>
              </a:rPr>
              <a:t>$6B</a:t>
            </a:r>
          </a:p>
        </p:txBody>
      </p:sp>
      <p:sp>
        <p:nvSpPr>
          <p:cNvPr id="57" name="TextBox 56">
            <a:extLst>
              <a:ext uri="{FF2B5EF4-FFF2-40B4-BE49-F238E27FC236}">
                <a16:creationId xmlns:a16="http://schemas.microsoft.com/office/drawing/2014/main" xmlns="" id="{1CDDB9BB-CA9E-606C-9CC7-D161CB002AFF}"/>
              </a:ext>
            </a:extLst>
          </p:cNvPr>
          <p:cNvSpPr txBox="1"/>
          <p:nvPr/>
        </p:nvSpPr>
        <p:spPr>
          <a:xfrm>
            <a:off x="392623" y="1469459"/>
            <a:ext cx="11369065" cy="369332"/>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b="1" i="0" u="none" strike="noStrike" cap="none" spc="0" normalizeH="0" baseline="0">
                <a:ln>
                  <a:noFill/>
                </a:ln>
                <a:solidFill>
                  <a:srgbClr val="000000"/>
                </a:solidFill>
                <a:effectLst/>
                <a:uLnTx/>
                <a:uFillTx/>
                <a:latin typeface="Calibri" panose="020F0502020204030204"/>
              </a:defRPr>
            </a:lvl1pPr>
          </a:lstStyle>
          <a:p>
            <a:r>
              <a:rPr lang="en-US" dirty="0">
                <a:solidFill>
                  <a:schemeClr val="tx1"/>
                </a:solidFill>
              </a:rPr>
              <a:t>Overview of the Greenhouse Gas Reduction Fund competition structure</a:t>
            </a:r>
          </a:p>
        </p:txBody>
      </p:sp>
      <p:sp>
        <p:nvSpPr>
          <p:cNvPr id="28" name="TextBox 27">
            <a:extLst>
              <a:ext uri="{FF2B5EF4-FFF2-40B4-BE49-F238E27FC236}">
                <a16:creationId xmlns:a16="http://schemas.microsoft.com/office/drawing/2014/main" xmlns="" id="{F4ABEF79-BDE8-86C3-6E06-592CD0D36052}"/>
              </a:ext>
            </a:extLst>
          </p:cNvPr>
          <p:cNvSpPr txBox="1"/>
          <p:nvPr/>
        </p:nvSpPr>
        <p:spPr>
          <a:xfrm>
            <a:off x="392624" y="4797018"/>
            <a:ext cx="1508418" cy="307777"/>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b="1" i="0" u="none" strike="noStrike" cap="none" spc="0" normalizeH="0" baseline="0">
                <a:ln>
                  <a:noFill/>
                </a:ln>
                <a:solidFill>
                  <a:srgbClr val="000000"/>
                </a:solidFill>
                <a:effectLst/>
                <a:uLnTx/>
                <a:uFillTx/>
                <a:latin typeface="Calibri" panose="020F0502020204030204"/>
              </a:defRPr>
            </a:lvl1pPr>
          </a:lstStyle>
          <a:p>
            <a:r>
              <a:rPr lang="en-US" sz="1400" dirty="0">
                <a:solidFill>
                  <a:schemeClr val="tx1"/>
                </a:solidFill>
              </a:rPr>
              <a:t>Expected impacts</a:t>
            </a:r>
          </a:p>
        </p:txBody>
      </p:sp>
      <p:sp>
        <p:nvSpPr>
          <p:cNvPr id="29" name="TextBox 28">
            <a:extLst>
              <a:ext uri="{FF2B5EF4-FFF2-40B4-BE49-F238E27FC236}">
                <a16:creationId xmlns:a16="http://schemas.microsoft.com/office/drawing/2014/main" xmlns="" id="{1A2F3A72-60E2-7AA7-C64B-83FB2CC6D9FB}"/>
              </a:ext>
            </a:extLst>
          </p:cNvPr>
          <p:cNvSpPr txBox="1"/>
          <p:nvPr/>
        </p:nvSpPr>
        <p:spPr>
          <a:xfrm>
            <a:off x="8750968" y="4797018"/>
            <a:ext cx="2960804" cy="1600438"/>
          </a:xfrm>
          <a:prstGeom prst="rect">
            <a:avLst/>
          </a:prstGeom>
          <a:noFill/>
        </p:spPr>
        <p:txBody>
          <a:bodyPr wrap="square" rtlCol="0">
            <a:spAutoFit/>
          </a:bodyPr>
          <a:lstStyle>
            <a:defPPr>
              <a:defRPr lang="en-US"/>
            </a:defPPr>
            <a:lvl1pPr marR="0" lvl="0" indent="0" fontAlgn="auto">
              <a:lnSpc>
                <a:spcPct val="100000"/>
              </a:lnSpc>
              <a:spcBef>
                <a:spcPts val="0"/>
              </a:spcBef>
              <a:spcAft>
                <a:spcPts val="0"/>
              </a:spcAft>
              <a:buClrTx/>
              <a:buSzTx/>
              <a:buFontTx/>
              <a:buNone/>
              <a:tabLst/>
              <a:defRPr kumimoji="0" b="1" i="0" u="none" strike="noStrike" cap="none" spc="0" normalizeH="0" baseline="0">
                <a:ln>
                  <a:noFill/>
                </a:ln>
                <a:solidFill>
                  <a:srgbClr val="000000"/>
                </a:solidFill>
                <a:effectLst/>
                <a:uLnTx/>
                <a:uFillTx/>
                <a:latin typeface="Calibri" panose="020F0502020204030204"/>
              </a:defRPr>
            </a:lvl1pPr>
          </a:lstStyle>
          <a:p>
            <a:pPr>
              <a:spcAft>
                <a:spcPts val="1200"/>
              </a:spcAft>
            </a:pPr>
            <a:r>
              <a:rPr lang="en-US" sz="1400" dirty="0">
                <a:solidFill>
                  <a:schemeClr val="tx1"/>
                </a:solidFill>
              </a:rPr>
              <a:t>Energy bill savings and energy resiliency for millions of underserved American households </a:t>
            </a:r>
            <a:r>
              <a:rPr lang="en-US" sz="1400" b="0" dirty="0">
                <a:solidFill>
                  <a:schemeClr val="tx1"/>
                </a:solidFill>
              </a:rPr>
              <a:t>via states, Tribal &amp; municipal governments, &amp; other recipients creating new or expanding existing low-income solar programs across the country</a:t>
            </a:r>
          </a:p>
        </p:txBody>
      </p:sp>
      <p:sp>
        <p:nvSpPr>
          <p:cNvPr id="36" name="TextBox 35">
            <a:extLst>
              <a:ext uri="{FF2B5EF4-FFF2-40B4-BE49-F238E27FC236}">
                <a16:creationId xmlns:a16="http://schemas.microsoft.com/office/drawing/2014/main" xmlns="" id="{B98BB78B-78D0-B97A-464E-9E992D9F8501}"/>
              </a:ext>
            </a:extLst>
          </p:cNvPr>
          <p:cNvSpPr txBox="1"/>
          <p:nvPr/>
        </p:nvSpPr>
        <p:spPr>
          <a:xfrm>
            <a:off x="2104789" y="4797018"/>
            <a:ext cx="2960804" cy="1600438"/>
          </a:xfrm>
          <a:prstGeom prst="rect">
            <a:avLst/>
          </a:prstGeom>
          <a:noFill/>
        </p:spPr>
        <p:txBody>
          <a:bodyPr wrap="square" lIns="91440" tIns="45720" rIns="91440" bIns="45720" rtlCol="0" anchor="t">
            <a:spAutoFit/>
          </a:bodyPr>
          <a:lstStyle>
            <a:defPPr>
              <a:defRPr lang="en-US"/>
            </a:defPPr>
            <a:lvl1pPr marR="0" lvl="0" indent="0" fontAlgn="auto">
              <a:lnSpc>
                <a:spcPct val="100000"/>
              </a:lnSpc>
              <a:spcBef>
                <a:spcPts val="0"/>
              </a:spcBef>
              <a:spcAft>
                <a:spcPts val="0"/>
              </a:spcAft>
              <a:buClrTx/>
              <a:buSzTx/>
              <a:buFontTx/>
              <a:buNone/>
              <a:tabLst/>
              <a:defRPr kumimoji="0" b="1" i="0" u="none" strike="noStrike" cap="none" spc="0" normalizeH="0" baseline="0">
                <a:ln>
                  <a:noFill/>
                </a:ln>
                <a:solidFill>
                  <a:srgbClr val="000000"/>
                </a:solidFill>
                <a:effectLst/>
                <a:uLnTx/>
                <a:uFillTx/>
                <a:latin typeface="Calibri" panose="020F0502020204030204"/>
              </a:defRPr>
            </a:lvl1pPr>
          </a:lstStyle>
          <a:p>
            <a:pPr>
              <a:spcAft>
                <a:spcPts val="1200"/>
              </a:spcAft>
            </a:pPr>
            <a:r>
              <a:rPr lang="en-US" sz="1400" dirty="0">
                <a:solidFill>
                  <a:schemeClr val="tx1"/>
                </a:solidFill>
              </a:rPr>
              <a:t>Historic public sector investment with the scale to attract private capital leverage in clean projects, </a:t>
            </a:r>
            <a:r>
              <a:rPr lang="en-US" sz="1400" b="0" dirty="0">
                <a:solidFill>
                  <a:schemeClr val="tx1"/>
                </a:solidFill>
              </a:rPr>
              <a:t>supporting the 2030, 2035, &amp; 2050 climate goals of the United States and catalyzing tens of thousands of clean technology projects </a:t>
            </a:r>
          </a:p>
        </p:txBody>
      </p:sp>
      <p:sp>
        <p:nvSpPr>
          <p:cNvPr id="38" name="TextBox 37">
            <a:extLst>
              <a:ext uri="{FF2B5EF4-FFF2-40B4-BE49-F238E27FC236}">
                <a16:creationId xmlns:a16="http://schemas.microsoft.com/office/drawing/2014/main" xmlns="" id="{3FD4E34A-6FD2-4AD2-E2BD-0BD772E9FCD0}"/>
              </a:ext>
            </a:extLst>
          </p:cNvPr>
          <p:cNvSpPr txBox="1"/>
          <p:nvPr/>
        </p:nvSpPr>
        <p:spPr>
          <a:xfrm>
            <a:off x="5452814" y="4797018"/>
            <a:ext cx="2960804" cy="1600438"/>
          </a:xfrm>
          <a:prstGeom prst="rect">
            <a:avLst/>
          </a:prstGeom>
          <a:noFill/>
        </p:spPr>
        <p:txBody>
          <a:bodyPr wrap="square" lIns="91440" tIns="45720" rIns="91440" bIns="45720" rtlCol="0" anchor="t">
            <a:spAutoFit/>
          </a:bodyPr>
          <a:lstStyle>
            <a:defPPr>
              <a:defRPr lang="en-US"/>
            </a:defPPr>
            <a:lvl1pPr marR="0" lvl="0" indent="0" fontAlgn="auto">
              <a:lnSpc>
                <a:spcPct val="100000"/>
              </a:lnSpc>
              <a:spcBef>
                <a:spcPts val="0"/>
              </a:spcBef>
              <a:spcAft>
                <a:spcPts val="0"/>
              </a:spcAft>
              <a:buClrTx/>
              <a:buSzTx/>
              <a:buFontTx/>
              <a:buNone/>
              <a:tabLst/>
              <a:defRPr kumimoji="0" b="1" i="0" u="none" strike="noStrike" cap="none" spc="0" normalizeH="0" baseline="0">
                <a:ln>
                  <a:noFill/>
                </a:ln>
                <a:solidFill>
                  <a:srgbClr val="000000"/>
                </a:solidFill>
                <a:effectLst/>
                <a:uLnTx/>
                <a:uFillTx/>
                <a:latin typeface="Calibri" panose="020F0502020204030204"/>
              </a:defRPr>
            </a:lvl1pPr>
          </a:lstStyle>
          <a:p>
            <a:pPr>
              <a:spcAft>
                <a:spcPts val="1200"/>
              </a:spcAft>
            </a:pPr>
            <a:r>
              <a:rPr lang="en-US" sz="1400" dirty="0">
                <a:solidFill>
                  <a:schemeClr val="tx1"/>
                </a:solidFill>
              </a:rPr>
              <a:t>Robust pipeline of thousands of community-led clean projects with meaningful benefits</a:t>
            </a:r>
            <a:r>
              <a:rPr lang="en-US" sz="1400" b="0" dirty="0">
                <a:solidFill>
                  <a:schemeClr val="tx1"/>
                </a:solidFill>
              </a:rPr>
              <a:t>, generated by hundreds of community lenders</a:t>
            </a:r>
            <a:r>
              <a:rPr lang="en-US" sz="1400" dirty="0">
                <a:solidFill>
                  <a:schemeClr val="tx1"/>
                </a:solidFill>
              </a:rPr>
              <a:t> </a:t>
            </a:r>
            <a:r>
              <a:rPr lang="en-US" sz="1400" b="0" dirty="0">
                <a:solidFill>
                  <a:schemeClr val="tx1"/>
                </a:solidFill>
              </a:rPr>
              <a:t>capitalized by GGRF to start or expand clean lending in underserved communities</a:t>
            </a:r>
          </a:p>
        </p:txBody>
      </p:sp>
      <p:cxnSp>
        <p:nvCxnSpPr>
          <p:cNvPr id="46" name="Straight Connector 45">
            <a:extLst>
              <a:ext uri="{FF2B5EF4-FFF2-40B4-BE49-F238E27FC236}">
                <a16:creationId xmlns:a16="http://schemas.microsoft.com/office/drawing/2014/main" xmlns="" id="{1C5A7917-DB2B-A1CE-B859-2CA9AFEE914D}"/>
              </a:ext>
            </a:extLst>
          </p:cNvPr>
          <p:cNvCxnSpPr>
            <a:cxnSpLocks/>
          </p:cNvCxnSpPr>
          <p:nvPr/>
        </p:nvCxnSpPr>
        <p:spPr>
          <a:xfrm>
            <a:off x="470467" y="4782962"/>
            <a:ext cx="1440149" cy="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xmlns="" id="{27B1F805-F00D-2A0B-003C-094E72CFCEAE}"/>
              </a:ext>
            </a:extLst>
          </p:cNvPr>
          <p:cNvCxnSpPr>
            <a:cxnSpLocks/>
          </p:cNvCxnSpPr>
          <p:nvPr/>
        </p:nvCxnSpPr>
        <p:spPr>
          <a:xfrm>
            <a:off x="8750968" y="4782962"/>
            <a:ext cx="2960804" cy="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xmlns="" id="{B11C0341-D41F-2092-82B7-A4DBA006C478}"/>
              </a:ext>
            </a:extLst>
          </p:cNvPr>
          <p:cNvCxnSpPr>
            <a:cxnSpLocks/>
          </p:cNvCxnSpPr>
          <p:nvPr/>
        </p:nvCxnSpPr>
        <p:spPr>
          <a:xfrm>
            <a:off x="2104789" y="4782962"/>
            <a:ext cx="2960804" cy="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a:extLst>
              <a:ext uri="{FF2B5EF4-FFF2-40B4-BE49-F238E27FC236}">
                <a16:creationId xmlns:a16="http://schemas.microsoft.com/office/drawing/2014/main" xmlns="" id="{2860DEA1-846F-ADA6-5353-7A2EA4F4DDA6}"/>
              </a:ext>
            </a:extLst>
          </p:cNvPr>
          <p:cNvCxnSpPr>
            <a:cxnSpLocks/>
          </p:cNvCxnSpPr>
          <p:nvPr/>
        </p:nvCxnSpPr>
        <p:spPr>
          <a:xfrm>
            <a:off x="5452863" y="4782962"/>
            <a:ext cx="2960804" cy="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cxnSp>
        <p:nvCxnSpPr>
          <p:cNvPr id="60" name="Straight Connector 59">
            <a:extLst>
              <a:ext uri="{FF2B5EF4-FFF2-40B4-BE49-F238E27FC236}">
                <a16:creationId xmlns:a16="http://schemas.microsoft.com/office/drawing/2014/main" xmlns="" id="{927B2147-2680-95C8-4FCC-51C50065E0A6}"/>
              </a:ext>
            </a:extLst>
          </p:cNvPr>
          <p:cNvCxnSpPr>
            <a:cxnSpLocks/>
          </p:cNvCxnSpPr>
          <p:nvPr/>
        </p:nvCxnSpPr>
        <p:spPr>
          <a:xfrm>
            <a:off x="470467" y="4407464"/>
            <a:ext cx="1440149" cy="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a:extLst>
              <a:ext uri="{FF2B5EF4-FFF2-40B4-BE49-F238E27FC236}">
                <a16:creationId xmlns:a16="http://schemas.microsoft.com/office/drawing/2014/main" xmlns="" id="{689E4EBC-CB30-D63E-B306-EF31155E3821}"/>
              </a:ext>
            </a:extLst>
          </p:cNvPr>
          <p:cNvCxnSpPr>
            <a:cxnSpLocks/>
          </p:cNvCxnSpPr>
          <p:nvPr/>
        </p:nvCxnSpPr>
        <p:spPr>
          <a:xfrm>
            <a:off x="8750968" y="4407464"/>
            <a:ext cx="2960804" cy="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a:extLst>
              <a:ext uri="{FF2B5EF4-FFF2-40B4-BE49-F238E27FC236}">
                <a16:creationId xmlns:a16="http://schemas.microsoft.com/office/drawing/2014/main" xmlns="" id="{6E906092-2338-F25E-D65D-B5D7370E0335}"/>
              </a:ext>
            </a:extLst>
          </p:cNvPr>
          <p:cNvCxnSpPr>
            <a:cxnSpLocks/>
          </p:cNvCxnSpPr>
          <p:nvPr/>
        </p:nvCxnSpPr>
        <p:spPr>
          <a:xfrm>
            <a:off x="2104789" y="4407464"/>
            <a:ext cx="2960804" cy="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xmlns="" id="{AF3D0116-7B61-021F-D2A2-732599F36FAA}"/>
              </a:ext>
            </a:extLst>
          </p:cNvPr>
          <p:cNvCxnSpPr>
            <a:cxnSpLocks/>
          </p:cNvCxnSpPr>
          <p:nvPr/>
        </p:nvCxnSpPr>
        <p:spPr>
          <a:xfrm>
            <a:off x="5452863" y="4407464"/>
            <a:ext cx="2960804" cy="0"/>
          </a:xfrm>
          <a:prstGeom prst="line">
            <a:avLst/>
          </a:prstGeom>
          <a:ln>
            <a:solidFill>
              <a:schemeClr val="bg2">
                <a:lumMod val="65000"/>
              </a:schemeClr>
            </a:soli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xmlns="" id="{FF2F110C-7366-C068-D7DF-105D65A0435B}"/>
              </a:ext>
            </a:extLst>
          </p:cNvPr>
          <p:cNvSpPr txBox="1"/>
          <p:nvPr/>
        </p:nvSpPr>
        <p:spPr>
          <a:xfrm>
            <a:off x="392622" y="29883"/>
            <a:ext cx="6709744" cy="276999"/>
          </a:xfrm>
          <a:prstGeom prst="rect">
            <a:avLst/>
          </a:prstGeom>
          <a:noFill/>
        </p:spPr>
        <p:txBody>
          <a:bodyPr wrap="square" rtlCol="0" anchor="b">
            <a:spAutoFit/>
          </a:bodyPr>
          <a:lstStyle/>
          <a:p>
            <a:r>
              <a:rPr lang="en-US" sz="1200" dirty="0">
                <a:solidFill>
                  <a:schemeClr val="bg1">
                    <a:lumMod val="75000"/>
                  </a:schemeClr>
                </a:solidFill>
              </a:rPr>
              <a:t>ADDITIONAL INFORMATION IN IMPLEMENTATION FRAMEWORK DOCUMENT ON EPA.GOV/GGRF</a:t>
            </a:r>
          </a:p>
        </p:txBody>
      </p:sp>
      <p:sp>
        <p:nvSpPr>
          <p:cNvPr id="5" name="TextBox 4">
            <a:extLst>
              <a:ext uri="{FF2B5EF4-FFF2-40B4-BE49-F238E27FC236}">
                <a16:creationId xmlns:a16="http://schemas.microsoft.com/office/drawing/2014/main" xmlns="" id="{074E8A7E-5ABD-090C-3608-92DC13167841}"/>
              </a:ext>
            </a:extLst>
          </p:cNvPr>
          <p:cNvSpPr txBox="1"/>
          <p:nvPr/>
        </p:nvSpPr>
        <p:spPr>
          <a:xfrm>
            <a:off x="5452814" y="2517541"/>
            <a:ext cx="3020316" cy="1169551"/>
          </a:xfrm>
          <a:prstGeom prst="rect">
            <a:avLst/>
          </a:prstGeom>
          <a:noFill/>
        </p:spPr>
        <p:txBody>
          <a:bodyPr wrap="square" rtlCol="0">
            <a:spAutoFit/>
          </a:bodyPr>
          <a:lstStyle>
            <a:defPPr>
              <a:defRPr lang="en-US"/>
            </a:defPPr>
            <a:lvl1pPr marR="0" lvl="0" indent="0" fontAlgn="auto">
              <a:lnSpc>
                <a:spcPct val="100000"/>
              </a:lnSpc>
              <a:spcBef>
                <a:spcPts val="0"/>
              </a:spcBef>
              <a:spcAft>
                <a:spcPts val="1200"/>
              </a:spcAft>
              <a:buClrTx/>
              <a:buSzTx/>
              <a:buFontTx/>
              <a:buNone/>
              <a:tabLst/>
              <a:defRPr kumimoji="0" sz="1400" b="1" i="0" u="none" strike="noStrike" cap="none" spc="0" normalizeH="0" baseline="0">
                <a:ln>
                  <a:noFill/>
                </a:ln>
                <a:effectLst/>
                <a:uLnTx/>
                <a:uFillTx/>
                <a:latin typeface="Calibri" panose="020F0502020204030204"/>
              </a:defRPr>
            </a:lvl1pPr>
          </a:lstStyle>
          <a:p>
            <a:r>
              <a:rPr lang="en-US" dirty="0"/>
              <a:t>Fund hub nonprofits to rapidly build clean financing capacity of networks of community lenders </a:t>
            </a:r>
            <a:r>
              <a:rPr lang="en-US" b="0" dirty="0"/>
              <a:t>to finance pollution-reducing projects in low-income &amp; disadvantaged communities</a:t>
            </a:r>
          </a:p>
        </p:txBody>
      </p:sp>
      <p:sp>
        <p:nvSpPr>
          <p:cNvPr id="9" name="TextBox 8">
            <a:extLst>
              <a:ext uri="{FF2B5EF4-FFF2-40B4-BE49-F238E27FC236}">
                <a16:creationId xmlns:a16="http://schemas.microsoft.com/office/drawing/2014/main" xmlns="" id="{72AEE49B-E1BB-F148-524E-19238C1DA626}"/>
              </a:ext>
            </a:extLst>
          </p:cNvPr>
          <p:cNvSpPr txBox="1"/>
          <p:nvPr/>
        </p:nvSpPr>
        <p:spPr>
          <a:xfrm>
            <a:off x="8750968" y="2517541"/>
            <a:ext cx="2960804" cy="1169551"/>
          </a:xfrm>
          <a:prstGeom prst="rect">
            <a:avLst/>
          </a:prstGeom>
          <a:noFill/>
        </p:spPr>
        <p:txBody>
          <a:bodyPr wrap="square" lIns="91440" tIns="45720" rIns="91440" bIns="45720" rtlCol="0" anchor="t">
            <a:spAutoFit/>
          </a:bodyPr>
          <a:lstStyle>
            <a:defPPr>
              <a:defRPr lang="en-US"/>
            </a:defPPr>
            <a:lvl1pPr marR="0" lvl="0" indent="0" fontAlgn="auto">
              <a:lnSpc>
                <a:spcPct val="100000"/>
              </a:lnSpc>
              <a:spcBef>
                <a:spcPts val="0"/>
              </a:spcBef>
              <a:spcAft>
                <a:spcPts val="0"/>
              </a:spcAft>
              <a:buClrTx/>
              <a:buSzTx/>
              <a:buFontTx/>
              <a:buNone/>
              <a:tabLst/>
              <a:defRPr kumimoji="0" b="1" i="0" u="none" strike="noStrike" cap="none" spc="0" normalizeH="0" baseline="0">
                <a:ln>
                  <a:noFill/>
                </a:ln>
                <a:solidFill>
                  <a:srgbClr val="000000"/>
                </a:solidFill>
                <a:effectLst/>
                <a:uLnTx/>
                <a:uFillTx/>
                <a:latin typeface="Calibri" panose="020F0502020204030204"/>
              </a:defRPr>
            </a:lvl1pPr>
          </a:lstStyle>
          <a:p>
            <a:pPr>
              <a:spcAft>
                <a:spcPts val="1200"/>
              </a:spcAft>
            </a:pPr>
            <a:r>
              <a:rPr lang="en-US" sz="1400" dirty="0">
                <a:solidFill>
                  <a:schemeClr val="tx1"/>
                </a:solidFill>
              </a:rPr>
              <a:t>Support states, territories, Tribal &amp; municipal governments, &amp; nonprofits </a:t>
            </a:r>
            <a:r>
              <a:rPr lang="en-US" sz="1400" b="0" dirty="0">
                <a:solidFill>
                  <a:schemeClr val="tx1"/>
                </a:solidFill>
              </a:rPr>
              <a:t>to expand access to solar for low-income &amp; disadvantaged communities by priming markets for investment</a:t>
            </a:r>
          </a:p>
        </p:txBody>
      </p:sp>
    </p:spTree>
    <p:extLst>
      <p:ext uri="{BB962C8B-B14F-4D97-AF65-F5344CB8AC3E}">
        <p14:creationId xmlns:p14="http://schemas.microsoft.com/office/powerpoint/2010/main" val="2676861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11652F8C-1C5E-4349-A89B-681D4B029DD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1FEFF75-79D2-EE46-877B-299D1510E681}" type="slidenum">
              <a:rPr kumimoji="0" lang="en-US"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xmlns="" id="{158BB0F0-568C-4411-B574-AAB76AE69AC5}"/>
              </a:ext>
            </a:extLst>
          </p:cNvPr>
          <p:cNvSpPr>
            <a:spLocks noGrp="1"/>
          </p:cNvSpPr>
          <p:nvPr>
            <p:ph type="ctrTitle"/>
          </p:nvPr>
        </p:nvSpPr>
        <p:spPr/>
        <p:txBody>
          <a:bodyPr/>
          <a:lstStyle/>
          <a:p>
            <a:r>
              <a:rPr lang="en-US"/>
              <a:t>Climate Pollution Reduction Grants </a:t>
            </a:r>
          </a:p>
        </p:txBody>
      </p:sp>
      <p:sp>
        <p:nvSpPr>
          <p:cNvPr id="5" name="Text Placeholder 4">
            <a:extLst>
              <a:ext uri="{FF2B5EF4-FFF2-40B4-BE49-F238E27FC236}">
                <a16:creationId xmlns:a16="http://schemas.microsoft.com/office/drawing/2014/main" xmlns="" id="{8C040601-BC54-4536-ACFE-7666B4BAA988}"/>
              </a:ext>
            </a:extLst>
          </p:cNvPr>
          <p:cNvSpPr>
            <a:spLocks noGrp="1"/>
          </p:cNvSpPr>
          <p:nvPr>
            <p:ph type="body" sz="quarter" idx="14"/>
          </p:nvPr>
        </p:nvSpPr>
        <p:spPr/>
        <p:txBody>
          <a:bodyPr>
            <a:normAutofit fontScale="85000" lnSpcReduction="10000"/>
          </a:bodyPr>
          <a:lstStyle/>
          <a:p>
            <a:pPr marL="285750" indent="-285750" algn="l" fontAlgn="b">
              <a:buFont typeface="Arial" panose="020B0604020202020204" pitchFamily="34" charset="0"/>
              <a:buChar char="•"/>
            </a:pPr>
            <a:r>
              <a:rPr lang="en-US" sz="3200" b="0" u="none" strike="noStrike" dirty="0">
                <a:solidFill>
                  <a:srgbClr val="000000"/>
                </a:solidFill>
                <a:effectLst/>
                <a:latin typeface="+mn-lt"/>
              </a:rPr>
              <a:t>$250 million for </a:t>
            </a:r>
            <a:r>
              <a:rPr lang="en-US" sz="3200" b="1" u="none" strike="noStrike" dirty="0">
                <a:solidFill>
                  <a:srgbClr val="000000"/>
                </a:solidFill>
                <a:effectLst/>
                <a:latin typeface="+mn-lt"/>
              </a:rPr>
              <a:t>Climate Pollution Reduction (CPRG) Planning Grants </a:t>
            </a:r>
            <a:r>
              <a:rPr lang="en-US" sz="3200" b="0" u="none" strike="noStrike" dirty="0">
                <a:solidFill>
                  <a:srgbClr val="000000"/>
                </a:solidFill>
                <a:effectLst/>
                <a:latin typeface="+mn-lt"/>
              </a:rPr>
              <a:t>with at least one grant to an eligible entity in every state; noncompetitive.</a:t>
            </a:r>
          </a:p>
          <a:p>
            <a:pPr marL="285750" indent="-285750" algn="l" fontAlgn="b">
              <a:buFont typeface="Arial" panose="020B0604020202020204" pitchFamily="34" charset="0"/>
              <a:buChar char="•"/>
            </a:pPr>
            <a:r>
              <a:rPr lang="en-US" sz="3200" dirty="0">
                <a:solidFill>
                  <a:srgbClr val="000000"/>
                </a:solidFill>
                <a:latin typeface="+mn-lt"/>
              </a:rPr>
              <a:t>Eligible entities: States, air agencies, municipalities, Tribes, or combinations</a:t>
            </a:r>
          </a:p>
          <a:p>
            <a:pPr marL="742950" lvl="1" indent="-285750" fontAlgn="b">
              <a:buFont typeface="Arial" panose="020B0604020202020204" pitchFamily="34" charset="0"/>
              <a:buChar char="•"/>
            </a:pPr>
            <a:r>
              <a:rPr lang="en-US" sz="3200" b="0" u="none" strike="noStrike" dirty="0">
                <a:solidFill>
                  <a:srgbClr val="000000"/>
                </a:solidFill>
                <a:effectLst/>
                <a:latin typeface="+mn-lt"/>
              </a:rPr>
              <a:t>Arizona has applied; Maricopa Association of Governments (Phoenix) and Pima County DEQ (Tucson) are preparing their applications</a:t>
            </a:r>
          </a:p>
          <a:p>
            <a:pPr marL="285750" indent="-285750" algn="l" fontAlgn="b">
              <a:buFont typeface="Arial" panose="020B0604020202020204" pitchFamily="34" charset="0"/>
              <a:buChar char="•"/>
            </a:pPr>
            <a:r>
              <a:rPr lang="en-US" sz="3200" b="0" u="none" strike="noStrike" dirty="0">
                <a:solidFill>
                  <a:srgbClr val="000000"/>
                </a:solidFill>
                <a:effectLst/>
                <a:latin typeface="+mn-lt"/>
              </a:rPr>
              <a:t>Plans shall include programs, policies, measures, and projects that will achieve or facilitate the reduction of greenhouse gas air pollution.</a:t>
            </a:r>
          </a:p>
          <a:p>
            <a:pPr marL="285750" indent="-285750" fontAlgn="b">
              <a:buFont typeface="Arial" panose="020B0604020202020204" pitchFamily="34" charset="0"/>
              <a:buChar char="•"/>
            </a:pPr>
            <a:r>
              <a:rPr lang="en-US" sz="3200" b="0" u="none" strike="noStrike" dirty="0">
                <a:solidFill>
                  <a:srgbClr val="000000"/>
                </a:solidFill>
                <a:effectLst/>
                <a:latin typeface="+mn-lt"/>
              </a:rPr>
              <a:t>$4.6 billion for competitive </a:t>
            </a:r>
            <a:r>
              <a:rPr lang="en-US" sz="3200" b="1" u="none" strike="noStrike" dirty="0">
                <a:solidFill>
                  <a:srgbClr val="000000"/>
                </a:solidFill>
                <a:effectLst/>
                <a:latin typeface="+mn-lt"/>
              </a:rPr>
              <a:t>CPRG </a:t>
            </a:r>
            <a:r>
              <a:rPr lang="en-US" sz="3200" b="1" dirty="0">
                <a:solidFill>
                  <a:srgbClr val="000000"/>
                </a:solidFill>
                <a:latin typeface="+mn-lt"/>
              </a:rPr>
              <a:t>I</a:t>
            </a:r>
            <a:r>
              <a:rPr lang="en-US" sz="3200" b="1" u="none" strike="noStrike" dirty="0">
                <a:solidFill>
                  <a:srgbClr val="000000"/>
                </a:solidFill>
                <a:effectLst/>
                <a:latin typeface="+mn-lt"/>
              </a:rPr>
              <a:t>mplementation </a:t>
            </a:r>
            <a:r>
              <a:rPr lang="en-US" sz="3200" b="1" dirty="0">
                <a:solidFill>
                  <a:srgbClr val="000000"/>
                </a:solidFill>
                <a:latin typeface="+mn-lt"/>
              </a:rPr>
              <a:t>G</a:t>
            </a:r>
            <a:r>
              <a:rPr lang="en-US" sz="3200" b="1" u="none" strike="noStrike" dirty="0">
                <a:solidFill>
                  <a:srgbClr val="000000"/>
                </a:solidFill>
                <a:effectLst/>
                <a:latin typeface="+mn-lt"/>
              </a:rPr>
              <a:t>rants</a:t>
            </a:r>
            <a:r>
              <a:rPr lang="en-US" sz="3200" b="0" u="none" strike="noStrike" dirty="0">
                <a:solidFill>
                  <a:srgbClr val="000000"/>
                </a:solidFill>
                <a:effectLst/>
                <a:latin typeface="+mn-lt"/>
              </a:rPr>
              <a:t>. Activities must be covered in a plan developed with funding from a CPRG planning grant.</a:t>
            </a:r>
            <a:endParaRPr lang="en-US" sz="3200" b="0" i="0" u="none" strike="noStrike" dirty="0">
              <a:solidFill>
                <a:srgbClr val="000000"/>
              </a:solidFill>
              <a:effectLst/>
              <a:latin typeface="+mn-lt"/>
            </a:endParaRPr>
          </a:p>
        </p:txBody>
      </p:sp>
      <p:sp>
        <p:nvSpPr>
          <p:cNvPr id="2" name="TextBox 1">
            <a:extLst>
              <a:ext uri="{FF2B5EF4-FFF2-40B4-BE49-F238E27FC236}">
                <a16:creationId xmlns:a16="http://schemas.microsoft.com/office/drawing/2014/main" xmlns="" id="{9CC91EE8-C707-2A21-4802-2AD45C1A945E}"/>
              </a:ext>
            </a:extLst>
          </p:cNvPr>
          <p:cNvSpPr txBox="1"/>
          <p:nvPr/>
        </p:nvSpPr>
        <p:spPr>
          <a:xfrm>
            <a:off x="1065007" y="6356349"/>
            <a:ext cx="9585063" cy="369332"/>
          </a:xfrm>
          <a:prstGeom prst="rect">
            <a:avLst/>
          </a:prstGeom>
          <a:noFill/>
        </p:spPr>
        <p:txBody>
          <a:bodyPr wrap="square" rtlCol="0">
            <a:spAutoFit/>
          </a:bodyPr>
          <a:lstStyle/>
          <a:p>
            <a:pPr marL="0" marR="0" lvl="0" indent="0" algn="ctr" defTabSz="914400" rtl="0" eaLnBrk="1" fontAlgn="b" latinLnBrk="0" hangingPunct="1">
              <a:lnSpc>
                <a:spcPct val="100000"/>
              </a:lnSpc>
              <a:spcBef>
                <a:spcPts val="2400"/>
              </a:spcBef>
              <a:spcAft>
                <a:spcPts val="0"/>
              </a:spcAft>
              <a:buClrTx/>
              <a:buSzTx/>
              <a:buFontTx/>
              <a:buNone/>
              <a:tabLst/>
              <a:defRPr/>
            </a:pPr>
            <a:r>
              <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hlinkClick r:id="rId2"/>
              </a:rPr>
              <a:t>www.epa.gov/inflation-reduction-act/climate-pollution-reduction-grants</a:t>
            </a: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661060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xmlns="" id="{771F57D5-336C-40ED-B216-26F223E70346}"/>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1FEFF75-79D2-EE46-877B-299D1510E681}" type="slidenum">
              <a:rPr kumimoji="0" lang="en-US" sz="1200" b="0" i="0" u="none" strike="noStrike" kern="1200" cap="none" spc="0" normalizeH="0" baseline="0" noProof="0" smtClean="0">
                <a:ln>
                  <a:noFill/>
                </a:ln>
                <a:solidFill>
                  <a:srgbClr val="000000">
                    <a:tint val="75000"/>
                  </a:srgb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srgbClr val="000000">
                  <a:tint val="75000"/>
                </a:srgbClr>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xmlns="" id="{AC262621-B6F7-4BA6-BD99-CB5749A12F2D}"/>
              </a:ext>
            </a:extLst>
          </p:cNvPr>
          <p:cNvSpPr>
            <a:spLocks noGrp="1"/>
          </p:cNvSpPr>
          <p:nvPr>
            <p:ph type="ctrTitle"/>
          </p:nvPr>
        </p:nvSpPr>
        <p:spPr>
          <a:xfrm>
            <a:off x="429052" y="611570"/>
            <a:ext cx="11332638" cy="777955"/>
          </a:xfrm>
        </p:spPr>
        <p:txBody>
          <a:bodyPr vert="horz"/>
          <a:lstStyle/>
          <a:p>
            <a:r>
              <a:rPr lang="en-US" sz="3600"/>
              <a:t>Environmental and climate justice </a:t>
            </a:r>
            <a:br>
              <a:rPr lang="en-US" sz="3600"/>
            </a:br>
            <a:r>
              <a:rPr lang="en-US" sz="3600"/>
              <a:t>block grants </a:t>
            </a:r>
          </a:p>
        </p:txBody>
      </p:sp>
      <p:sp>
        <p:nvSpPr>
          <p:cNvPr id="7" name="TextBox 6">
            <a:extLst>
              <a:ext uri="{FF2B5EF4-FFF2-40B4-BE49-F238E27FC236}">
                <a16:creationId xmlns:a16="http://schemas.microsoft.com/office/drawing/2014/main" xmlns="" id="{C7629A0E-1D73-4ECE-BBE7-2AF707BC0F86}"/>
              </a:ext>
            </a:extLst>
          </p:cNvPr>
          <p:cNvSpPr txBox="1"/>
          <p:nvPr/>
        </p:nvSpPr>
        <p:spPr>
          <a:xfrm rot="10800000" flipV="1">
            <a:off x="920542" y="1620878"/>
            <a:ext cx="8189168" cy="5693866"/>
          </a:xfrm>
          <a:prstGeom prst="rect">
            <a:avLst/>
          </a:prstGeom>
          <a:noFill/>
        </p:spPr>
        <p:txBody>
          <a:bodyPr wrap="square" rtlCol="0">
            <a:spAutoFit/>
          </a:bodyPr>
          <a:lstStyle/>
          <a:p>
            <a:pPr marL="285750" indent="-285750" fontAlgn="base">
              <a:spcBef>
                <a:spcPct val="0"/>
              </a:spcBef>
              <a:spcAft>
                <a:spcPct val="0"/>
              </a:spcAft>
              <a:buFont typeface="Arial" panose="020B0604020202020204" pitchFamily="34" charset="0"/>
              <a:buChar char="•"/>
            </a:pPr>
            <a:r>
              <a:rPr lang="en-US" sz="2800" dirty="0">
                <a:solidFill>
                  <a:schemeClr val="dk1"/>
                </a:solidFill>
              </a:rPr>
              <a:t>$2.8 billion to provide environmental and climate justice block grants for activities benefiting disadvantaged communities. </a:t>
            </a:r>
          </a:p>
          <a:p>
            <a:pPr marL="285750" indent="-285750" fontAlgn="base">
              <a:spcBef>
                <a:spcPct val="0"/>
              </a:spcBef>
              <a:spcAft>
                <a:spcPct val="0"/>
              </a:spcAft>
              <a:buFont typeface="Arial" panose="020B0604020202020204" pitchFamily="34" charset="0"/>
              <a:buChar char="•"/>
            </a:pPr>
            <a:r>
              <a:rPr lang="en-US" sz="2800" dirty="0">
                <a:solidFill>
                  <a:schemeClr val="dk1"/>
                </a:solidFill>
              </a:rPr>
              <a:t>$200 million for technical assistance.</a:t>
            </a:r>
          </a:p>
          <a:p>
            <a:pPr marL="285750" indent="-285750" fontAlgn="base">
              <a:spcBef>
                <a:spcPct val="0"/>
              </a:spcBef>
              <a:spcAft>
                <a:spcPct val="0"/>
              </a:spcAft>
              <a:buFont typeface="Arial" panose="020B0604020202020204" pitchFamily="34" charset="0"/>
              <a:buChar char="•"/>
            </a:pPr>
            <a:r>
              <a:rPr lang="en-US" sz="2800" dirty="0">
                <a:solidFill>
                  <a:schemeClr val="dk1"/>
                </a:solidFill>
              </a:rPr>
              <a:t>Request for Information closed on April 10, 2023</a:t>
            </a:r>
          </a:p>
          <a:p>
            <a:pPr lvl="1" fontAlgn="base">
              <a:spcBef>
                <a:spcPct val="0"/>
              </a:spcBef>
              <a:spcAft>
                <a:spcPct val="0"/>
              </a:spcAft>
            </a:pPr>
            <a:r>
              <a:rPr lang="en-US" sz="2800" dirty="0">
                <a:solidFill>
                  <a:schemeClr val="dk1"/>
                </a:solidFill>
              </a:rPr>
              <a:t>Seeking Input on: </a:t>
            </a:r>
          </a:p>
          <a:p>
            <a:pPr marL="1371600" lvl="2" indent="-457200" fontAlgn="base">
              <a:spcBef>
                <a:spcPct val="0"/>
              </a:spcBef>
              <a:spcAft>
                <a:spcPct val="0"/>
              </a:spcAft>
              <a:buFont typeface="Courier New" panose="02070309020205020404" pitchFamily="49" charset="0"/>
              <a:buChar char="o"/>
            </a:pPr>
            <a:r>
              <a:rPr lang="en-US" sz="2800" dirty="0">
                <a:solidFill>
                  <a:schemeClr val="dk1"/>
                </a:solidFill>
              </a:rPr>
              <a:t>ECJ Program Design </a:t>
            </a:r>
          </a:p>
          <a:p>
            <a:pPr marL="1371600" lvl="2" indent="-457200" fontAlgn="base">
              <a:spcBef>
                <a:spcPct val="0"/>
              </a:spcBef>
              <a:spcAft>
                <a:spcPct val="0"/>
              </a:spcAft>
              <a:buFont typeface="Courier New" panose="02070309020205020404" pitchFamily="49" charset="0"/>
              <a:buChar char="o"/>
            </a:pPr>
            <a:r>
              <a:rPr lang="en-US" sz="2800" dirty="0">
                <a:solidFill>
                  <a:schemeClr val="dk1"/>
                </a:solidFill>
              </a:rPr>
              <a:t>Types of Projects to Fund</a:t>
            </a:r>
          </a:p>
          <a:p>
            <a:pPr marL="1371600" lvl="2" indent="-457200" fontAlgn="base">
              <a:spcBef>
                <a:spcPct val="0"/>
              </a:spcBef>
              <a:spcAft>
                <a:spcPct val="0"/>
              </a:spcAft>
              <a:buFont typeface="Courier New" panose="02070309020205020404" pitchFamily="49" charset="0"/>
              <a:buChar char="o"/>
            </a:pPr>
            <a:r>
              <a:rPr lang="en-US" sz="2800" dirty="0">
                <a:solidFill>
                  <a:schemeClr val="dk1"/>
                </a:solidFill>
              </a:rPr>
              <a:t>Reducing Application Barriers</a:t>
            </a:r>
          </a:p>
          <a:p>
            <a:pPr marL="1371600" lvl="2" indent="-457200" fontAlgn="base">
              <a:spcBef>
                <a:spcPct val="0"/>
              </a:spcBef>
              <a:spcAft>
                <a:spcPct val="0"/>
              </a:spcAft>
              <a:buFont typeface="Courier New" panose="02070309020205020404" pitchFamily="49" charset="0"/>
              <a:buChar char="o"/>
            </a:pPr>
            <a:r>
              <a:rPr lang="en-US" sz="2800" dirty="0">
                <a:solidFill>
                  <a:schemeClr val="dk1"/>
                </a:solidFill>
              </a:rPr>
              <a:t>Reporting and Oversight</a:t>
            </a:r>
          </a:p>
          <a:p>
            <a:pPr marL="1371600" lvl="2" indent="-457200" fontAlgn="base">
              <a:spcBef>
                <a:spcPct val="0"/>
              </a:spcBef>
              <a:spcAft>
                <a:spcPct val="0"/>
              </a:spcAft>
              <a:buFont typeface="Courier New" panose="02070309020205020404" pitchFamily="49" charset="0"/>
              <a:buChar char="o"/>
            </a:pPr>
            <a:r>
              <a:rPr lang="en-US" sz="2800" dirty="0">
                <a:solidFill>
                  <a:schemeClr val="dk1"/>
                </a:solidFill>
              </a:rPr>
              <a:t>Technical Assistance</a:t>
            </a:r>
          </a:p>
          <a:p>
            <a:pPr marL="285750" indent="-285750" fontAlgn="base">
              <a:spcBef>
                <a:spcPct val="0"/>
              </a:spcBef>
              <a:spcAft>
                <a:spcPct val="0"/>
              </a:spcAft>
              <a:buFont typeface="Arial" panose="020B0604020202020204" pitchFamily="34" charset="0"/>
              <a:buChar char="•"/>
            </a:pPr>
            <a:endParaRPr lang="en-US" sz="2800" dirty="0">
              <a:solidFill>
                <a:schemeClr val="dk1"/>
              </a:solidFill>
            </a:endParaRPr>
          </a:p>
          <a:p>
            <a:pPr marL="285750" indent="-285750" fontAlgn="base">
              <a:spcBef>
                <a:spcPct val="0"/>
              </a:spcBef>
              <a:spcAft>
                <a:spcPct val="0"/>
              </a:spcAft>
              <a:buFont typeface="Arial" panose="020B0604020202020204" pitchFamily="34" charset="0"/>
              <a:buChar char="•"/>
            </a:pPr>
            <a:endParaRPr lang="en-US" sz="2800" dirty="0">
              <a:solidFill>
                <a:schemeClr val="dk1"/>
              </a:solidFill>
            </a:endParaRPr>
          </a:p>
        </p:txBody>
      </p:sp>
      <p:sp>
        <p:nvSpPr>
          <p:cNvPr id="2" name="TextBox 1">
            <a:extLst>
              <a:ext uri="{FF2B5EF4-FFF2-40B4-BE49-F238E27FC236}">
                <a16:creationId xmlns:a16="http://schemas.microsoft.com/office/drawing/2014/main" xmlns="" id="{250B33F3-880C-FEE4-95F3-4CEC87BD4620}"/>
              </a:ext>
            </a:extLst>
          </p:cNvPr>
          <p:cNvSpPr txBox="1"/>
          <p:nvPr/>
        </p:nvSpPr>
        <p:spPr>
          <a:xfrm>
            <a:off x="463342" y="6435725"/>
            <a:ext cx="10759869" cy="369332"/>
          </a:xfrm>
          <a:prstGeom prst="rect">
            <a:avLst/>
          </a:prstGeom>
          <a:noFill/>
        </p:spPr>
        <p:txBody>
          <a:bodyPr wrap="none" rtlCol="0">
            <a:spAutoFit/>
          </a:bodyPr>
          <a:lstStyle/>
          <a:p>
            <a:r>
              <a:rPr lang="en-US" dirty="0">
                <a:hlinkClick r:id="rId2"/>
              </a:rPr>
              <a:t>https://www.epa.gov/inflation-reduction-act/inflation-reduction-act-environmental-and-climate-justice-program</a:t>
            </a:r>
            <a:endParaRPr lang="en-US" dirty="0"/>
          </a:p>
        </p:txBody>
      </p:sp>
    </p:spTree>
    <p:extLst>
      <p:ext uri="{BB962C8B-B14F-4D97-AF65-F5344CB8AC3E}">
        <p14:creationId xmlns:p14="http://schemas.microsoft.com/office/powerpoint/2010/main" val="265069883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lt;root reqver=&quot;27037&quot;&gt;&lt;version val=&quot;32934&quot;/&gt;&lt;CPresentation id=&quot;1&quot;&gt;&lt;m_precDefaultNumber&gt;&lt;m_bNumberIsYear val=&quot;1&quot;/&gt;&lt;m_chMinusSymbol&gt;-&lt;/m_chMinusSymbol&gt;&lt;m_chDecimalSymbol17909&gt;.&lt;/m_chDecimalSymbol17909&gt;&lt;m_nGroupingDigits17909 val=&quot;3&quot;/&gt;&lt;m_chGroupingSymbol17909&gt;,&lt;/m_chGroupingSymbol17909&gt;&lt;m_yearfmt&gt;&lt;begin val=&quot;0&quot;/&gt;&lt;end val=&quot;4&quot;/&gt;&lt;/m_yearfmt&gt;&lt;/m_precDefaultNumber&gt;&lt;m_precDefaultPercent&gt;&lt;m_bNumberIsYear val=&quot;1&quot;/&gt;&lt;m_chMinusSymbol&gt;-&lt;/m_chMinusSymbol&gt;&lt;m_nDecimalDigits17909 val=&quot;0&quot;/&gt;&lt;m_chDecimalSymbol17909&gt;.&lt;/m_chDecimalSymbol17909&gt;&lt;m_nGroupingDigits17909 val=&quot;3&quot;/&gt;&lt;m_chGroupingSymbol17909&gt;,&lt;/m_chGroupingSymbol17909&gt;&lt;m_strSuffix17909&gt;%&lt;/m_strSuffix17909&gt;&lt;m_yearfmt&gt;&lt;begin val=&quot;0&quot;/&gt;&lt;end val=&quot;4&quot;/&gt;&lt;/m_yearfmt&gt;&lt;/m_precDefaultPercent&gt;&lt;m_precDefaultDate&gt;&lt;m_bNumberIsYear val=&quot;0&quot;/&gt;&lt;m_strFormatTime&gt;%#m/%#d/%Y&lt;/m_strFormatTime&gt;&lt;m_yearfmt&gt;&lt;begin val=&quot;0&quot;/&gt;&lt;end val=&quot;0&quot;/&gt;&lt;/m_yearfmt&gt;&lt;/m_precDefaultDate&gt;&lt;m_precDefaultDay&gt;&lt;m_yearfmt&gt;&lt;begin val=&quot;0&quot;/&gt;&lt;end val=&quot;4&quot;/&gt;&lt;/m_yearfmt&gt;&lt;/m_precDefaultDay&gt;&lt;m_precDefaultWeek&gt;&lt;m_yearfmt&gt;&lt;begin val=&quot;0&quot;/&gt;&lt;end val=&quot;4&quot;/&gt;&lt;/m_yearfmt&gt;&lt;/m_precDefaultWeek&gt;&lt;m_precDefaultMonth&gt;&lt;m_yearfmt&gt;&lt;begin val=&quot;0&quot;/&gt;&lt;end val=&quot;4&quot;/&gt;&lt;/m_yearfmt&gt;&lt;/m_precDefaultMonth&gt;&lt;m_precDefaultQuarter&gt;&lt;m_yearfmt&gt;&lt;begin val=&quot;0&quot;/&gt;&lt;end val=&quot;4&quot;/&gt;&lt;/m_yearfmt&gt;&lt;/m_precDefaultQuarter&gt;&lt;m_precDefaultYear&gt;&lt;m_yearfmt&gt;&lt;begin val=&quot;0&quot;/&gt;&lt;end val=&quot;4&quot;/&gt;&lt;/m_yearfmt&gt;&lt;/m_precDefaultYear&gt;&lt;m_precDefaultFYDay&gt;&lt;m_yearfmt&gt;&lt;begin val=&quot;0&quot;/&gt;&lt;end val=&quot;4&quot;/&gt;&lt;/m_yearfmt&gt;&lt;/m_precDefaultFYDay&gt;&lt;m_precDefaultFYWeek&gt;&lt;m_yearfmt&gt;&lt;begin val=&quot;0&quot;/&gt;&lt;end val=&quot;4&quot;/&gt;&lt;/m_yearfmt&gt;&lt;/m_precDefaultFYWeek&gt;&lt;m_precDefaultFYMonth&gt;&lt;m_yearfmt&gt;&lt;begin val=&quot;0&quot;/&gt;&lt;end val=&quot;4&quot;/&gt;&lt;/m_yearfmt&gt;&lt;/m_precDefaultFYMonth&gt;&lt;m_precDefaultFYQuarter&gt;&lt;m_yearfmt&gt;&lt;begin val=&quot;0&quot;/&gt;&lt;end val=&quot;4&quot;/&gt;&lt;/m_yearfmt&gt;&lt;/m_precDefaultFYQuarter&gt;&lt;m_precDefaultFYYear&gt;&lt;m_yearfmt&gt;&lt;begin val=&quot;0&quot;/&gt;&lt;end val=&quot;4&quot;/&gt;&lt;/m_yearfmt&gt;&lt;/m_precDefaultFYYear&gt;&lt;m_mruColor&gt;&lt;m_vecMRU length=&quot;0&quot;/&gt;&lt;/m_mruColor&gt;&lt;m_eweekdayFirstOfWeek val=&quot;1&quot;/&gt;&lt;m_eweekdayFirstOfWorkweek val=&quot;2&quot;/&gt;&lt;m_eweekdayFirstOfWeekend val=&quot;7&quot;/&gt;&lt;/CPresentation&gt;&lt;/root&gt;"/>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HeUI088Q.31dEyT4UZDhg"/>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R56cuUBSG4rzdMdDpjN9E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Cj7zydY82x7tHsHwH7tfKg"/>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dIRSbUq.FKR4WJX6ybk89g"/>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fsilep0OGXaYhIPxQeqhn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X1B8xpAKlcfgPOuEK1t3Vg"/>
</p:tagLst>
</file>

<file path=ppt/theme/theme1.xml><?xml version="1.0" encoding="utf-8"?>
<a:theme xmlns:a="http://schemas.openxmlformats.org/drawingml/2006/main" name="Office Theme">
  <a:themeElements>
    <a:clrScheme name="Cool">
      <a:dk1>
        <a:srgbClr val="000000"/>
      </a:dk1>
      <a:lt1>
        <a:srgbClr val="FFFFFF"/>
      </a:lt1>
      <a:dk2>
        <a:srgbClr val="464646"/>
      </a:dk2>
      <a:lt2>
        <a:srgbClr val="FFFFFF"/>
      </a:lt2>
      <a:accent1>
        <a:srgbClr val="15D1BB"/>
      </a:accent1>
      <a:accent2>
        <a:srgbClr val="0FB4DB"/>
      </a:accent2>
      <a:accent3>
        <a:srgbClr val="0D81BB"/>
      </a:accent3>
      <a:accent4>
        <a:srgbClr val="045FC4"/>
      </a:accent4>
      <a:accent5>
        <a:srgbClr val="953FF3"/>
      </a:accent5>
      <a:accent6>
        <a:srgbClr val="C03EF4"/>
      </a:accent6>
      <a:hlink>
        <a:srgbClr val="8F8F8F"/>
      </a:hlink>
      <a:folHlink>
        <a:srgbClr val="A5A5A5"/>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Your Title goes Here" id="{216E2A47-1B33-481B-B469-F891BA0BB112}" vid="{A834A686-415F-444B-99EF-70560C1C6F1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1395</Words>
  <Application>Microsoft Office PowerPoint</Application>
  <PresentationFormat>Custom</PresentationFormat>
  <Paragraphs>216</Paragraphs>
  <Slides>14</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Office Theme</vt:lpstr>
      <vt:lpstr>think-cell Slide</vt:lpstr>
      <vt:lpstr>inflation reduction act</vt:lpstr>
      <vt:lpstr>Overview</vt:lpstr>
      <vt:lpstr>Breakdown of Climate &amp; Energy Funding</vt:lpstr>
      <vt:lpstr>EPA Programs</vt:lpstr>
      <vt:lpstr>ADDITIONAL programs total $906 million</vt:lpstr>
      <vt:lpstr>The Greenhouse gas reduction fund (ggrf) has three program objectives</vt:lpstr>
      <vt:lpstr>To achieve these three objectives, the GGRF Program will run three grant competitions</vt:lpstr>
      <vt:lpstr>Climate Pollution Reduction Grants </vt:lpstr>
      <vt:lpstr>Environmental and climate justice  block grants </vt:lpstr>
      <vt:lpstr>Mobile source programs overview</vt:lpstr>
      <vt:lpstr>Methane emissions program overview</vt:lpstr>
      <vt:lpstr>resources</vt:lpstr>
      <vt:lpstr>Planning grant allocations</vt:lpstr>
      <vt:lpstr>Planning Grant Application Process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2023-05-12T16:23:35Z</dcterms:created>
  <dcterms:modified xsi:type="dcterms:W3CDTF">2023-05-12T19:37:51Z</dcterms:modified>
</cp:coreProperties>
</file>